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  <p:sldMasterId id="2147483677" r:id="rId2"/>
  </p:sldMasterIdLst>
  <p:notesMasterIdLst>
    <p:notesMasterId r:id="rId49"/>
  </p:notesMasterIdLst>
  <p:sldIdLst>
    <p:sldId id="383" r:id="rId3"/>
    <p:sldId id="376" r:id="rId4"/>
    <p:sldId id="257" r:id="rId5"/>
    <p:sldId id="264" r:id="rId6"/>
    <p:sldId id="262" r:id="rId7"/>
    <p:sldId id="377" r:id="rId8"/>
    <p:sldId id="258" r:id="rId9"/>
    <p:sldId id="263" r:id="rId10"/>
    <p:sldId id="261" r:id="rId11"/>
    <p:sldId id="260" r:id="rId12"/>
    <p:sldId id="379" r:id="rId13"/>
    <p:sldId id="259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378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380" r:id="rId41"/>
    <p:sldId id="298" r:id="rId42"/>
    <p:sldId id="297" r:id="rId43"/>
    <p:sldId id="299" r:id="rId44"/>
    <p:sldId id="303" r:id="rId45"/>
    <p:sldId id="300" r:id="rId46"/>
    <p:sldId id="301" r:id="rId47"/>
    <p:sldId id="302" r:id="rId48"/>
  </p:sldIdLst>
  <p:sldSz cx="9144000" cy="6858000" type="screen4x3"/>
  <p:notesSz cx="7104063" cy="10234613"/>
  <p:defaultTextStyle>
    <a:defPPr>
      <a:defRPr lang="de-DE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  <p15:guide id="3" orient="horz" pos="3222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FA600"/>
    <a:srgbClr val="9EA500"/>
    <a:srgbClr val="6C6D20"/>
    <a:srgbClr val="FFFFFF"/>
    <a:srgbClr val="008342"/>
    <a:srgbClr val="009900"/>
    <a:srgbClr val="62EAFC"/>
    <a:srgbClr val="CCFFCC"/>
    <a:srgbClr val="3A1A35"/>
    <a:srgbClr val="54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29" autoAdjust="0"/>
    <p:restoredTop sz="85977" autoAdjust="0"/>
  </p:normalViewPr>
  <p:slideViewPr>
    <p:cSldViewPr snapToObjects="1">
      <p:cViewPr varScale="1">
        <p:scale>
          <a:sx n="88" d="100"/>
          <a:sy n="88" d="100"/>
        </p:scale>
        <p:origin x="17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5" d="100"/>
          <a:sy n="75" d="100"/>
        </p:scale>
        <p:origin x="3312" y="66"/>
      </p:cViewPr>
      <p:guideLst>
        <p:guide orient="horz" pos="3126"/>
        <p:guide pos="2140"/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B8026-7505-4D09-8E8E-98EC223CA4BD}" type="datetimeFigureOut">
              <a:rPr lang="de-CH" smtClean="0"/>
              <a:t>10.12.2024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2791D-00EA-4258-A934-19017EBDDF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50514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2EA0A-3A13-43CA-88B4-329C9FB90104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853B-48EE-4638-94A5-D7AB4FB70DB4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DFE9-E7B9-490E-A836-B46CBED4434E}" type="datetime1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1A7D-5214-47F1-984C-481667A4E43A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0AA6B-9886-42E5-8D4A-DDA258642D8C}" type="datetime1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mit Grafik Deut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66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7253-4EFE-450A-A1B4-48D33D83F96C}" type="datetime1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C6E66-8D8B-453E-A615-4157FA71FA1F}" type="datetime1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 2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6724650" cy="1958975"/>
          </a:xfr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3" name="Untertitel 2">
            <a:extLst>
              <a:ext uri="{FF2B5EF4-FFF2-40B4-BE49-F238E27FC236}">
                <a16:creationId xmlns:a16="http://schemas.microsoft.com/office/drawing/2014/main" id="{63BACC36-E29A-C98D-38FD-5F230149E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32"/>
          <a:stretch/>
        </p:blipFill>
        <p:spPr>
          <a:xfrm>
            <a:off x="7234790" y="286789"/>
            <a:ext cx="1377000" cy="582124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77" b="-273"/>
          <a:stretch/>
        </p:blipFill>
        <p:spPr>
          <a:xfrm>
            <a:off x="7257398" y="6355582"/>
            <a:ext cx="1377000" cy="27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1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90701"/>
            <a:ext cx="6724650" cy="1941512"/>
          </a:xfrm>
        </p:spPr>
        <p:txBody>
          <a:bodyPr anchor="t"/>
          <a:lstStyle>
            <a:lvl1pPr algn="l">
              <a:defRPr sz="45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3CA5E38-CBF4-72A4-0AF9-4C954CFE0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04"/>
          <a:stretch/>
        </p:blipFill>
        <p:spPr>
          <a:xfrm>
            <a:off x="7237596" y="287054"/>
            <a:ext cx="1377000" cy="569652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18"/>
          <a:stretch/>
        </p:blipFill>
        <p:spPr>
          <a:xfrm>
            <a:off x="7255217" y="6344156"/>
            <a:ext cx="1377000" cy="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8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6724650" cy="1958975"/>
          </a:xfr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3" name="Untertitel 2">
            <a:extLst>
              <a:ext uri="{FF2B5EF4-FFF2-40B4-BE49-F238E27FC236}">
                <a16:creationId xmlns:a16="http://schemas.microsoft.com/office/drawing/2014/main" id="{63BACC36-E29A-C98D-38FD-5F230149E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10" y="3732214"/>
            <a:ext cx="3996928" cy="2397125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32"/>
          <a:stretch/>
        </p:blipFill>
        <p:spPr>
          <a:xfrm>
            <a:off x="7234790" y="286789"/>
            <a:ext cx="1377000" cy="582124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77" b="-273"/>
          <a:stretch/>
        </p:blipFill>
        <p:spPr>
          <a:xfrm>
            <a:off x="7257398" y="6355582"/>
            <a:ext cx="1377000" cy="27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69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folie 1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10" y="728663"/>
            <a:ext cx="3996927" cy="5400675"/>
          </a:xfrm>
        </p:spPr>
        <p:txBody>
          <a:bodyPr anchor="t"/>
          <a:lstStyle>
            <a:lvl1pPr algn="l">
              <a:defRPr sz="3750"/>
            </a:lvl1pPr>
          </a:lstStyle>
          <a:p>
            <a:r>
              <a:rPr lang="de-DE" dirty="0"/>
              <a:t>Kapitel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A2033-7589-8FED-23B6-CBC17217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3F7A6AE-A7D9-7E68-B916-77C105351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579" y="368300"/>
            <a:ext cx="3996928" cy="5761038"/>
          </a:xfrm>
        </p:spPr>
        <p:txBody>
          <a:bodyPr/>
          <a:lstStyle>
            <a:lvl1pPr marL="0" indent="0">
              <a:buNone/>
              <a:defRPr sz="225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603767-49D5-4898-BD89-C1101B32E336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1638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foli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ACCC2-D916-872E-7BE9-524B5247A7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10" y="728663"/>
            <a:ext cx="3996927" cy="5400675"/>
          </a:xfrm>
        </p:spPr>
        <p:txBody>
          <a:bodyPr anchor="t"/>
          <a:lstStyle>
            <a:lvl1pPr algn="l">
              <a:defRPr sz="37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A2033-7589-8FED-23B6-CBC17217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Das ist der Titel/Name der Präsentation</a:t>
            </a:r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3F7A6AE-A7D9-7E68-B916-77C105351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579" y="368300"/>
            <a:ext cx="3996928" cy="5761038"/>
          </a:xfrm>
        </p:spPr>
        <p:txBody>
          <a:bodyPr/>
          <a:lstStyle>
            <a:lvl1pPr marL="0" indent="0">
              <a:buNone/>
              <a:defRPr sz="225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8EB45B1-4616-4049-83E9-673BFE9DE79F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>
                <a:solidFill>
                  <a:schemeClr val="bg1"/>
                </a:solidFill>
              </a:rPr>
              <a:t>©</a:t>
            </a:r>
            <a:r>
              <a:rPr lang="de-DE" sz="638" spc="-75" baseline="0" dirty="0">
                <a:solidFill>
                  <a:schemeClr val="bg1"/>
                </a:solidFill>
              </a:rPr>
              <a:t> </a:t>
            </a:r>
            <a:r>
              <a:rPr lang="de-DE" sz="638" dirty="0" err="1">
                <a:solidFill>
                  <a:schemeClr val="bg1"/>
                </a:solidFill>
              </a:rPr>
              <a:t>JardinSuisse</a:t>
            </a:r>
            <a:r>
              <a:rPr lang="de-DE" sz="638" dirty="0">
                <a:solidFill>
                  <a:schemeClr val="bg1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766625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D9BFB-58C9-6224-6679-04D9B947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9688D5-39F8-FD1A-ADC7-B09DBABF5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09" y="1773240"/>
            <a:ext cx="8128396" cy="43560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A2E4DD-7678-1AA1-792A-60D1BC82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3C37040-E76A-8ADA-A5B8-AA5ABBE27C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4247E8-9879-4001-9346-2075C629D1CB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2233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D0C3D-94C3-EBB6-E573-BFF168042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91C37-45BF-8253-5CB5-0ACB3EED9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09" y="1771652"/>
            <a:ext cx="3996928" cy="4369501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defRPr/>
            </a:lvl1pPr>
            <a:lvl2pPr>
              <a:lnSpc>
                <a:spcPct val="100000"/>
              </a:lnSpc>
              <a:spcBef>
                <a:spcPts val="450"/>
              </a:spcBef>
              <a:defRPr/>
            </a:lvl2pPr>
            <a:lvl3pPr>
              <a:lnSpc>
                <a:spcPct val="100000"/>
              </a:lnSpc>
              <a:spcBef>
                <a:spcPts val="450"/>
              </a:spcBef>
              <a:defRPr/>
            </a:lvl3pPr>
            <a:lvl4pPr>
              <a:lnSpc>
                <a:spcPct val="100000"/>
              </a:lnSpc>
              <a:spcBef>
                <a:spcPts val="450"/>
              </a:spcBef>
              <a:defRPr/>
            </a:lvl4pPr>
            <a:lvl5pPr>
              <a:lnSpc>
                <a:spcPct val="100000"/>
              </a:lnSpc>
              <a:spcBef>
                <a:spcPts val="450"/>
              </a:spcBef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2914EE-DD9B-749E-09D3-14109A75A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5578" y="1773238"/>
            <a:ext cx="3996928" cy="4353003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defRPr/>
            </a:lvl1pPr>
            <a:lvl2pPr>
              <a:lnSpc>
                <a:spcPct val="100000"/>
              </a:lnSpc>
              <a:spcBef>
                <a:spcPts val="450"/>
              </a:spcBef>
              <a:defRPr/>
            </a:lvl2pPr>
            <a:lvl3pPr>
              <a:lnSpc>
                <a:spcPct val="100000"/>
              </a:lnSpc>
              <a:spcBef>
                <a:spcPts val="450"/>
              </a:spcBef>
              <a:defRPr/>
            </a:lvl3pPr>
            <a:lvl4pPr>
              <a:lnSpc>
                <a:spcPct val="100000"/>
              </a:lnSpc>
              <a:spcBef>
                <a:spcPts val="450"/>
              </a:spcBef>
              <a:defRPr/>
            </a:lvl4pPr>
            <a:lvl5pPr>
              <a:lnSpc>
                <a:spcPct val="100000"/>
              </a:lnSpc>
              <a:spcBef>
                <a:spcPts val="450"/>
              </a:spcBef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285B74-2E39-FF67-1DA0-EA320A2F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9F44-4FA2-4566-B0DB-CDDD5226623B}" type="datetime1">
              <a:rPr lang="de-CH" smtClean="0"/>
              <a:t>10.12.2024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1A62F9-EDA5-07DE-2FF4-A79DE4B5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651F29-6D86-A683-6C2F-C3A7588B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0B1B-69E7-A447-8A1D-BEE228F5E3A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F123995-85D5-33A9-CDFC-ACBEFE85B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 txBox="1">
            <a:spLocks/>
          </p:cNvSpPr>
          <p:nvPr userDrawn="1"/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lnSpc>
                <a:spcPct val="90000"/>
              </a:lnSpc>
              <a:defRPr sz="85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C695F9-5EA7-5843-884E-D32ADADE0EBF}" type="datetime1">
              <a:rPr lang="de-CH" sz="638" smtClean="0"/>
              <a:pPr/>
              <a:t>10.12.2024</a:t>
            </a:fld>
            <a:endParaRPr lang="de-DE" sz="638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 txBox="1">
            <a:spLocks/>
          </p:cNvSpPr>
          <p:nvPr userDrawn="1"/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lnSpc>
                <a:spcPct val="90000"/>
              </a:lnSpc>
              <a:defRPr sz="85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20B1B-69E7-A447-8A1D-BEE228F5E3AF}" type="slidenum">
              <a:rPr lang="de-DE" sz="638" smtClean="0"/>
              <a:pPr/>
              <a:t>‹Nr.›</a:t>
            </a:fld>
            <a:endParaRPr lang="de-DE" sz="638" dirty="0"/>
          </a:p>
        </p:txBody>
      </p:sp>
    </p:spTree>
    <p:extLst>
      <p:ext uri="{BB962C8B-B14F-4D97-AF65-F5344CB8AC3E}">
        <p14:creationId xmlns:p14="http://schemas.microsoft.com/office/powerpoint/2010/main" val="431789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D0C3D-94C3-EBB6-E573-BFF168042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91C37-45BF-8253-5CB5-0ACB3EED9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09" y="1771652"/>
            <a:ext cx="2619376" cy="43695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2914EE-DD9B-749E-09D3-14109A75A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49217" y="1773238"/>
            <a:ext cx="2591990" cy="43530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1A62F9-EDA5-07DE-2FF4-A79DE4B5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F123995-85D5-33A9-CDFC-ACBEFE85B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826E278-BBA4-B9D2-83FF-B2A862831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5747" y="1773238"/>
            <a:ext cx="2646759" cy="43561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667DF8-AFE0-4E17-9C70-9C62859E8CAB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8861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 -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2CA24-20D0-03B8-BB88-70BAEFB1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438DF3-E2C6-18D4-B7C2-8DD38844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16C84165-FD60-451D-1593-3415880B21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6387F91A-EC98-C9C9-4258-8BB110BB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49217" y="1773239"/>
            <a:ext cx="2591990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2">
            <a:extLst>
              <a:ext uri="{FF2B5EF4-FFF2-40B4-BE49-F238E27FC236}">
                <a16:creationId xmlns:a16="http://schemas.microsoft.com/office/drawing/2014/main" id="{361E09B7-4E5A-A9A5-AC62-B060C0625FC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96491" y="1773239"/>
            <a:ext cx="2616994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AA464556-DDC1-F0E9-7545-BCCBCD1A6431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978129" y="1773239"/>
            <a:ext cx="2644378" cy="2493962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87E460-AFB7-6B0D-D5D9-873204B68CB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94110" y="4581526"/>
            <a:ext cx="2616994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88086AE-BA1A-7700-4E57-23C0CBE377D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51598" y="4581526"/>
            <a:ext cx="2589609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C2443FE-9024-4925-B57F-0BE8763807A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5980510" y="4581526"/>
            <a:ext cx="2641997" cy="1547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BBE34E3-BC94-4803-9530-A4D4F869967C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9233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535A1-B5CA-41DF-8E0B-E357F536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3996927" cy="863600"/>
          </a:xfrm>
        </p:spPr>
        <p:txBody>
          <a:bodyPr anchor="t"/>
          <a:lstStyle>
            <a:lvl1pPr>
              <a:defRPr sz="225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A7CA66-2632-CAE0-570A-9CA520478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226" y="728664"/>
            <a:ext cx="3393281" cy="5400675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EE7D0A-3B0C-88BB-37AC-89964A78D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4110" y="1773238"/>
            <a:ext cx="3996928" cy="435610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E0DF3A-E63D-6C61-817E-940EED0A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B0113C4-4B70-E6D1-237F-5DA570B8C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30173D-2A01-4E63-A4B2-6D7B426A3375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0302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D5277-A32E-BB2C-F005-C7B9B6DEC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3392090" cy="863601"/>
          </a:xfrm>
        </p:spPr>
        <p:txBody>
          <a:bodyPr anchor="t"/>
          <a:lstStyle>
            <a:lvl1pPr>
              <a:defRPr sz="225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F13498-7C1F-7911-87C7-B52AFFB85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5578" y="728663"/>
            <a:ext cx="3996928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E2B095-552E-3032-E1D2-686F487B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4110" y="1773238"/>
            <a:ext cx="3392090" cy="435610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86E1F8-C2DF-21E1-3969-D0E47B732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FB6EBB2-7969-EB4F-EC5B-E06BCC416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A9D744-3244-4E3B-B5E0-724D77DAC1FE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0108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D66750-5D99-EEB4-195C-901363AF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9C1FF520-EDFD-5427-2C83-D9A6EF0BA7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110" y="368301"/>
            <a:ext cx="8128397" cy="180975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Bildplatzhalter 2">
            <a:extLst>
              <a:ext uri="{FF2B5EF4-FFF2-40B4-BE49-F238E27FC236}">
                <a16:creationId xmlns:a16="http://schemas.microsoft.com/office/drawing/2014/main" id="{C75810AC-15FC-AA97-FF05-702F03CC1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111" y="728663"/>
            <a:ext cx="3996927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6738969-FC57-46FC-039B-4CB0E63F2AA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27961" y="728663"/>
            <a:ext cx="3996927" cy="5400675"/>
          </a:xfrm>
        </p:spPr>
        <p:txBody>
          <a:bodyPr/>
          <a:lstStyle>
            <a:lvl1pPr marL="0" indent="0">
              <a:buNone/>
              <a:defRPr sz="22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540DA3-18D9-4453-B92A-3C0B0A8F0203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995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ACDE5-F03F-AE43-BAE9-7E5CDF0F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728663"/>
            <a:ext cx="8128397" cy="540067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4350"/>
              </a:lnSpc>
              <a:defRPr sz="375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A662972-3128-3133-7DFC-9616D1244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110" y="368300"/>
            <a:ext cx="8128397" cy="180976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975">
                <a:solidFill>
                  <a:schemeClr val="bg1"/>
                </a:solidFill>
              </a:defRPr>
            </a:lvl1pPr>
            <a:lvl2pPr>
              <a:lnSpc>
                <a:spcPts val="1200"/>
              </a:lnSpc>
              <a:defRPr sz="975"/>
            </a:lvl2pPr>
            <a:lvl3pPr>
              <a:lnSpc>
                <a:spcPts val="1200"/>
              </a:lnSpc>
              <a:defRPr sz="975"/>
            </a:lvl3pPr>
            <a:lvl4pPr>
              <a:lnSpc>
                <a:spcPts val="1200"/>
              </a:lnSpc>
              <a:defRPr sz="975"/>
            </a:lvl4pPr>
            <a:lvl5pPr>
              <a:lnSpc>
                <a:spcPts val="1200"/>
              </a:lnSpc>
              <a:defRPr sz="975"/>
            </a:lvl5pPr>
          </a:lstStyle>
          <a:p>
            <a:pPr lvl="0"/>
            <a:r>
              <a:rPr lang="de-DE" dirty="0"/>
              <a:t>Kapitel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ACA83A06-7B3F-48B2-2A38-9C925C21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111" y="6508751"/>
            <a:ext cx="3996927" cy="1415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Das ist der Titel/Name der Präsentation</a:t>
            </a:r>
            <a:endParaRPr lang="de-DE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42F582-E039-43EF-9B38-669DD0D76525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>
                <a:solidFill>
                  <a:schemeClr val="bg1"/>
                </a:solidFill>
              </a:rPr>
              <a:t>©</a:t>
            </a:r>
            <a:r>
              <a:rPr lang="de-DE" sz="638" spc="-75" baseline="0" dirty="0">
                <a:solidFill>
                  <a:schemeClr val="bg1"/>
                </a:solidFill>
              </a:rPr>
              <a:t> </a:t>
            </a:r>
            <a:r>
              <a:rPr lang="de-DE" sz="638" dirty="0" err="1">
                <a:solidFill>
                  <a:schemeClr val="bg1"/>
                </a:solidFill>
              </a:rPr>
              <a:t>JardinSuisse</a:t>
            </a:r>
            <a:r>
              <a:rPr lang="de-DE" sz="638" dirty="0">
                <a:solidFill>
                  <a:schemeClr val="bg1"/>
                </a:solidFill>
              </a:rPr>
              <a:t>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22207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ACDE5-F03F-AE43-BAE9-7E5CDF0F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728664"/>
            <a:ext cx="8128397" cy="54006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ts val="4350"/>
              </a:lnSpc>
              <a:defRPr sz="3750" b="0" i="0">
                <a:latin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11606FFB-EA76-D69F-DB7E-F6A23F15B1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110" y="368300"/>
            <a:ext cx="8128397" cy="180976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900"/>
            </a:lvl1pPr>
            <a:lvl2pPr>
              <a:lnSpc>
                <a:spcPts val="1200"/>
              </a:lnSpc>
              <a:defRPr sz="975"/>
            </a:lvl2pPr>
            <a:lvl3pPr>
              <a:lnSpc>
                <a:spcPts val="1200"/>
              </a:lnSpc>
              <a:defRPr sz="975"/>
            </a:lvl3pPr>
            <a:lvl4pPr>
              <a:lnSpc>
                <a:spcPts val="1200"/>
              </a:lnSpc>
              <a:defRPr sz="975"/>
            </a:lvl4pPr>
            <a:lvl5pPr>
              <a:lnSpc>
                <a:spcPts val="1200"/>
              </a:lnSpc>
              <a:defRPr sz="975"/>
            </a:lvl5pPr>
          </a:lstStyle>
          <a:p>
            <a:pPr lvl="0"/>
            <a:r>
              <a:rPr lang="de-DE" dirty="0"/>
              <a:t>Kapitel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9A121E-9676-ECE5-A59F-0624F5B149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CH"/>
              <a:t>Das ist der Titel/Name der Präsentation</a:t>
            </a:r>
            <a:endParaRPr lang="de-DE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536535-301A-47D6-B50C-EDDD71354476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024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4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75" r:id="rId7"/>
    <p:sldLayoutId id="2147483674" r:id="rId8"/>
    <p:sldLayoutId id="2147483676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787F16-95B0-72E4-4324-78F65764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10" y="728663"/>
            <a:ext cx="8128397" cy="86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1DD40A-9BFA-9F2F-5F04-BDDE9502A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110" y="1773240"/>
            <a:ext cx="8128397" cy="43560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90F1A-117C-93F3-4140-72F5B0F54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32406" y="6508752"/>
            <a:ext cx="484967" cy="134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51F8ED-E4D5-43A8-97C4-24967F8DC25C}" type="datetime1">
              <a:rPr lang="de-CH" smtClean="0"/>
              <a:t>10.12.2024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CF917A-CED9-8689-AFF2-385CC0FAE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111" y="6508751"/>
            <a:ext cx="3996927" cy="14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CH"/>
              <a:t>Das ist der Titel/Name der Präsentation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CA9F01-D64F-3C99-35F4-A42E8F405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732" y="6508751"/>
            <a:ext cx="257851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638" spc="23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F20B1B-69E7-A447-8A1D-BEE228F5E3A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AE4B2AC-4EB7-CF78-82DD-224A5F8B2E38}"/>
              </a:ext>
            </a:extLst>
          </p:cNvPr>
          <p:cNvSpPr txBox="1">
            <a:spLocks/>
          </p:cNvSpPr>
          <p:nvPr userDrawn="1"/>
        </p:nvSpPr>
        <p:spPr>
          <a:xfrm>
            <a:off x="7517373" y="6508751"/>
            <a:ext cx="844359" cy="134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 spc="3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de-DE" sz="638" dirty="0"/>
              <a:t>©</a:t>
            </a:r>
            <a:r>
              <a:rPr lang="de-DE" sz="638" spc="-75" baseline="0" dirty="0"/>
              <a:t> </a:t>
            </a:r>
            <a:r>
              <a:rPr lang="de-DE" sz="638" dirty="0" err="1"/>
              <a:t>JardinSuisse</a:t>
            </a:r>
            <a:r>
              <a:rPr lang="de-DE" sz="638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426198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kern="1200" spc="38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56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84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912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171450" algn="l" defTabSz="685800" rtl="0" eaLnBrk="1" latinLnBrk="0" hangingPunct="1">
        <a:lnSpc>
          <a:spcPct val="100000"/>
        </a:lnSpc>
        <a:spcBef>
          <a:spcPts val="450"/>
        </a:spcBef>
        <a:buFont typeface="Symbol" pitchFamily="2" charset="2"/>
        <a:buChar char="-"/>
        <a:defRPr sz="1350" kern="1200" spc="23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4" pos="7242">
          <p15:clr>
            <a:srgbClr val="F26B43"/>
          </p15:clr>
        </p15:guide>
        <p15:guide id="5" pos="1459">
          <p15:clr>
            <a:srgbClr val="F26B43"/>
          </p15:clr>
        </p15:guide>
        <p15:guide id="6" pos="1572">
          <p15:clr>
            <a:srgbClr val="F26B43"/>
          </p15:clr>
        </p15:guide>
        <p15:guide id="7" pos="5019">
          <p15:clr>
            <a:srgbClr val="F26B43"/>
          </p15:clr>
        </p15:guide>
        <p15:guide id="8" pos="3885">
          <p15:clr>
            <a:srgbClr val="F26B43"/>
          </p15:clr>
        </p15:guide>
        <p15:guide id="9" pos="3772">
          <p15:clr>
            <a:srgbClr val="F26B43"/>
          </p15:clr>
        </p15:guide>
        <p15:guide id="10" pos="415">
          <p15:clr>
            <a:srgbClr val="F26B43"/>
          </p15:clr>
        </p15:guide>
        <p15:guide id="11" pos="4906">
          <p15:clr>
            <a:srgbClr val="F26B43"/>
          </p15:clr>
        </p15:guide>
        <p15:guide id="13" orient="horz" pos="1003">
          <p15:clr>
            <a:srgbClr val="F26B43"/>
          </p15:clr>
        </p15:guide>
        <p15:guide id="14" orient="horz" pos="1117">
          <p15:clr>
            <a:srgbClr val="F26B43"/>
          </p15:clr>
        </p15:guide>
        <p15:guide id="17" orient="horz" pos="346">
          <p15:clr>
            <a:srgbClr val="F26B43"/>
          </p15:clr>
        </p15:guide>
        <p15:guide id="18" orient="horz" pos="459">
          <p15:clr>
            <a:srgbClr val="F26B43"/>
          </p15:clr>
        </p15:guide>
        <p15:guide id="19" orient="horz" pos="3861">
          <p15:clr>
            <a:srgbClr val="F26B43"/>
          </p15:clr>
        </p15:guide>
        <p15:guide id="20" orient="horz" pos="4088">
          <p15:clr>
            <a:srgbClr val="F26B43"/>
          </p15:clr>
        </p15:guide>
        <p15:guide id="22" pos="2615">
          <p15:clr>
            <a:srgbClr val="F26B43"/>
          </p15:clr>
        </p15:guide>
        <p15:guide id="23" pos="2729">
          <p15:clr>
            <a:srgbClr val="F26B43"/>
          </p15:clr>
        </p15:guide>
        <p15:guide id="24" pos="6176">
          <p15:clr>
            <a:srgbClr val="F26B43"/>
          </p15:clr>
        </p15:guide>
        <p15:guide id="25" pos="6063">
          <p15:clr>
            <a:srgbClr val="F26B43"/>
          </p15:clr>
        </p15:guide>
        <p15:guide id="26" orient="horz" pos="2047">
          <p15:clr>
            <a:srgbClr val="F26B43"/>
          </p15:clr>
        </p15:guide>
        <p15:guide id="27" orient="horz" pos="23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3402A3-A514-B88C-00E1-7D2842856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FDB13-557C-9026-BDAF-B6DA9CDBF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476672"/>
            <a:ext cx="6724650" cy="1958975"/>
          </a:xfrm>
        </p:spPr>
        <p:txBody>
          <a:bodyPr/>
          <a:lstStyle/>
          <a:p>
            <a:r>
              <a:rPr lang="de-DE" dirty="0"/>
              <a:t>Statistische Kennzahlen </a:t>
            </a:r>
            <a:br>
              <a:rPr lang="de-DE" dirty="0"/>
            </a:br>
            <a:r>
              <a:rPr lang="de-DE" dirty="0"/>
              <a:t>JardinSuisse</a:t>
            </a:r>
          </a:p>
        </p:txBody>
      </p:sp>
    </p:spTree>
    <p:extLst>
      <p:ext uri="{BB962C8B-B14F-4D97-AF65-F5344CB8AC3E}">
        <p14:creationId xmlns:p14="http://schemas.microsoft.com/office/powerpoint/2010/main" val="136775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2F3BA-76E3-341A-FA64-7E4A342B2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8155780" cy="1958975"/>
          </a:xfrm>
        </p:spPr>
        <p:txBody>
          <a:bodyPr/>
          <a:lstStyle/>
          <a:p>
            <a:r>
              <a:rPr lang="de-CH" dirty="0"/>
              <a:t>Garten- und Landschaftsbau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50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1_Garten-undLandschaftsbau_Branchenverhaeltnisse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4_Garten-%20und%20Landschaftsbau_d_Vollzeitaequivalen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2_Garten-%20und%20Landschaftsbau_d_Beschaeftig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D8DA6-BC41-A903-8A00-AE2ACCF11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E8B3B-2ECC-CE13-AC24-85B516873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8155780" cy="1958975"/>
          </a:xfrm>
        </p:spPr>
        <p:txBody>
          <a:bodyPr/>
          <a:lstStyle/>
          <a:p>
            <a:r>
              <a:rPr lang="de-CH" dirty="0"/>
              <a:t>Baumschulen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4525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2_Baumschulen_Branchenverhaeltnisse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3_Baumschulen_d_Vollzeitaequivalen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B1_Baumschulen_d_Beschaeftigt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4_Produktionswert_Baumschule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03F90-6B5F-3657-E24F-4C13E9C80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7ED7C0-2E04-24D7-84ED-0ED4307A1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8155780" cy="1958975"/>
          </a:xfrm>
        </p:spPr>
        <p:txBody>
          <a:bodyPr/>
          <a:lstStyle/>
          <a:p>
            <a:r>
              <a:rPr lang="de-CH" dirty="0"/>
              <a:t>Zierpflanzen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30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A3_Produktionswert_Zierpflanzenproduktio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148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a_Importwert_d_jaehrlich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b_Importwert_d_kumuliert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1c_Importwert_d_jaehrlich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a_Im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b_Im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2c_Im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a_Exportwer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b_Exportwert_d_kumuliert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3c_Exportwer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a_Ex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b_Ex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E4c_Exportgewi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A1266-BEEA-31F1-9E42-C672F2B7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A0B98-F68C-0F4C-912E-8CC646821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8155780" cy="1958975"/>
          </a:xfrm>
        </p:spPr>
        <p:txBody>
          <a:bodyPr/>
          <a:lstStyle/>
          <a:p>
            <a:r>
              <a:rPr lang="de-CH" dirty="0"/>
              <a:t>Berufsbildung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4954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1_Berufsbildung%20gruene%20Branche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2_Berufsbildung%20gruene%20Branche_Geschlecht_EFZ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3_Berufsbildung%20gruene%20Branche_4Fachrichtunge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4_Berufsbildung%20gruene%20Branche_2Fachrichtung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5_Berufsbildung%20gruene%20Branche_Pflanzenproduktio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6_Berufsbildung%20gruene%20Branche_GALA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7_Berufsbildung%20gruene%20Branche_Baumschule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8_Berufsbildung%20gruene%20Branche_Zierpflanze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09_Berufsbildung%20gruene%20Branche_Stauden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0_Berufsbildung%20gruene%20Branche_Geschlecht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1_Berufsbildung%20gruene%20Branche_Fachrichtung_EBA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2_Berufsbildung%20gruene%20Branche_GaLa_EBA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C13_Berufsbildung%20gruene%20Branche_Produktion_EBA_d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2E29-2850-FA5D-BBCC-32C3A5847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1CFE9-F128-EF4E-385A-AC60D4F0D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110" y="1773239"/>
            <a:ext cx="8155780" cy="1958975"/>
          </a:xfrm>
        </p:spPr>
        <p:txBody>
          <a:bodyPr/>
          <a:lstStyle/>
          <a:p>
            <a:r>
              <a:rPr lang="de-CH" dirty="0"/>
              <a:t>Allgemeine Themen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7048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D7737-90D4-1490-5000-DC4F4CE9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2_Bauinvestitionen_d.png">
            <a:extLst>
              <a:ext uri="{FF2B5EF4-FFF2-40B4-BE49-F238E27FC236}">
                <a16:creationId xmlns:a16="http://schemas.microsoft.com/office/drawing/2014/main" id="{0B35BB08-3ABB-FD6D-7DAB-E031CE61FFBB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62155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840D7-62DF-A99D-CD5E-04A7690D6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1_Konsumentenstimmung_d.png">
            <a:extLst>
              <a:ext uri="{FF2B5EF4-FFF2-40B4-BE49-F238E27FC236}">
                <a16:creationId xmlns:a16="http://schemas.microsoft.com/office/drawing/2014/main" id="{341258BC-D138-FE59-29A1-79B71B8712C6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458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42C3-AE89-2396-044B-378322395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3_Landesindex%20der%20Konsumentenpreise_d.png">
            <a:extLst>
              <a:ext uri="{FF2B5EF4-FFF2-40B4-BE49-F238E27FC236}">
                <a16:creationId xmlns:a16="http://schemas.microsoft.com/office/drawing/2014/main" id="{16694B5B-CD16-FD39-5C6C-EE5E50034546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44047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65449-7412-C522-DDB8-1A8B854B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7_Detailhandelsumsaetze_d.png">
            <a:extLst>
              <a:ext uri="{FF2B5EF4-FFF2-40B4-BE49-F238E27FC236}">
                <a16:creationId xmlns:a16="http://schemas.microsoft.com/office/drawing/2014/main" id="{64AB0D6C-8B04-E52A-77BD-135327FED362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58333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F27B8-F422-81FB-5020-4AD56791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4_Einkaufspreisindex_d.png">
            <a:extLst>
              <a:ext uri="{FF2B5EF4-FFF2-40B4-BE49-F238E27FC236}">
                <a16:creationId xmlns:a16="http://schemas.microsoft.com/office/drawing/2014/main" id="{FAECBA07-8BF3-9457-AA89-2B76EC99218F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1369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6CA59-7674-4B76-DE69-1B4E1864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5_Energiepreise_d.png">
            <a:extLst>
              <a:ext uri="{FF2B5EF4-FFF2-40B4-BE49-F238E27FC236}">
                <a16:creationId xmlns:a16="http://schemas.microsoft.com/office/drawing/2014/main" id="{79E0AFD3-E1AD-B293-2737-F41960169B27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81581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CB8E-A279-8CE9-5139-B35916D66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:/Statistik/DB_extern/JardinSuisse/R-Grafiken/Grafiken/JardinSuisse_D6_ASTAG-Index_d.png">
            <a:extLst>
              <a:ext uri="{FF2B5EF4-FFF2-40B4-BE49-F238E27FC236}">
                <a16:creationId xmlns:a16="http://schemas.microsoft.com/office/drawing/2014/main" id="{ACA69423-4B4B-4C81-39F7-FD8F4977F62C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04327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aster-Vorlage SBV Deutsch">
  <a:themeElements>
    <a:clrScheme name="SBV">
      <a:dk1>
        <a:srgbClr val="000000"/>
      </a:dk1>
      <a:lt1>
        <a:sysClr val="window" lastClr="FFFFFF"/>
      </a:lt1>
      <a:dk2>
        <a:srgbClr val="968C87"/>
      </a:dk2>
      <a:lt2>
        <a:srgbClr val="9EA400"/>
      </a:lt2>
      <a:accent1>
        <a:srgbClr val="6C6D20"/>
      </a:accent1>
      <a:accent2>
        <a:srgbClr val="000000"/>
      </a:accent2>
      <a:accent3>
        <a:srgbClr val="BAC2C6"/>
      </a:accent3>
      <a:accent4>
        <a:srgbClr val="968C87"/>
      </a:accent4>
      <a:accent5>
        <a:srgbClr val="6C6D20"/>
      </a:accent5>
      <a:accent6>
        <a:srgbClr val="CABC93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yout Design DE">
  <a:themeElements>
    <a:clrScheme name="JardinSuisse">
      <a:dk1>
        <a:srgbClr val="14514D"/>
      </a:dk1>
      <a:lt1>
        <a:srgbClr val="FFFFFF"/>
      </a:lt1>
      <a:dk2>
        <a:srgbClr val="000000"/>
      </a:dk2>
      <a:lt2>
        <a:srgbClr val="E6D1A7"/>
      </a:lt2>
      <a:accent1>
        <a:srgbClr val="159559"/>
      </a:accent1>
      <a:accent2>
        <a:srgbClr val="99E3BD"/>
      </a:accent2>
      <a:accent3>
        <a:srgbClr val="7C9AC2"/>
      </a:accent3>
      <a:accent4>
        <a:srgbClr val="FCB62C"/>
      </a:accent4>
      <a:accent5>
        <a:srgbClr val="E8694A"/>
      </a:accent5>
      <a:accent6>
        <a:srgbClr val="B95980"/>
      </a:accent6>
      <a:hlink>
        <a:srgbClr val="159559"/>
      </a:hlink>
      <a:folHlink>
        <a:srgbClr val="14514D"/>
      </a:folHlink>
    </a:clrScheme>
    <a:fontScheme name="JardinSuis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_js_2022_Powerpointvorlage - 09.22 - Kopie.potx" id="{D751D723-3DE7-4A8B-908C-A82E6BBDD6A7}" vid="{9C4DE0B5-505E-47DE-9BF2-035BF6D531F2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Bildschirmpräsentation (4:3)</PresentationFormat>
  <Paragraphs>6</Paragraphs>
  <Slides>46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46</vt:i4>
      </vt:variant>
    </vt:vector>
  </HeadingPairs>
  <TitlesOfParts>
    <vt:vector size="51" baseType="lpstr">
      <vt:lpstr>Aptos</vt:lpstr>
      <vt:lpstr>Arial</vt:lpstr>
      <vt:lpstr>Symbol</vt:lpstr>
      <vt:lpstr>Master-Vorlage SBV Deutsch</vt:lpstr>
      <vt:lpstr>Layout Design DE</vt:lpstr>
      <vt:lpstr>Statistische Kennzahlen  JardinSuisse</vt:lpstr>
      <vt:lpstr>Garten- und Landschaftsbau</vt:lpstr>
      <vt:lpstr>PowerPoint-Präsentation</vt:lpstr>
      <vt:lpstr>PowerPoint-Präsentation</vt:lpstr>
      <vt:lpstr>PowerPoint-Präsentation</vt:lpstr>
      <vt:lpstr>Baumschulen</vt:lpstr>
      <vt:lpstr>PowerPoint-Präsentation</vt:lpstr>
      <vt:lpstr>PowerPoint-Präsentation</vt:lpstr>
      <vt:lpstr>PowerPoint-Präsentation</vt:lpstr>
      <vt:lpstr>PowerPoint-Präsentation</vt:lpstr>
      <vt:lpstr>Zierpflanzen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Berufsbildung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Allgemeine Themen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emplate>Master-Vorlage SBV Deutsch</Template>
  <TotalTime>0</TotalTime>
  <Pages>1</Pages>
  <Words>219</Words>
  <Application>Microsoft Office PowerPoint</Application>
  <PresentationFormat>Bildschirmpräsentation (4:3)</PresentationFormat>
  <Paragraphs>16</Paragraphs>
  <Slides>181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181</vt:i4>
      </vt:variant>
    </vt:vector>
  </HeadingPairs>
  <TitlesOfParts>
    <vt:vector size="183" baseType="lpstr">
      <vt:lpstr>Arial</vt:lpstr>
      <vt:lpstr>Master-Vorlage SBV Deutsch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 Suisse</dc:title>
  <dc:creator>Daniel Erdin</dc:creator>
  <cp:keywords/>
  <cp:lastModifiedBy>Claudia Bühlmann</cp:lastModifiedBy>
  <cp:revision>3</cp:revision>
  <dcterms:created xsi:type="dcterms:W3CDTF">2024-11-29T07:49:32Z</dcterms:created>
  <dcterms:modified xsi:type="dcterms:W3CDTF">2024-12-10T11:05:13Z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21 08 2024</vt:lpwstr>
  </property>
  <property fmtid="{D5CDD505-2E9C-101B-9397-08002B2CF9AE}" pid="3" name="output">
    <vt:lpwstr/>
  </property>
</Properties>
</file>