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  <p:sldMasterId id="2147483676" r:id="rId2"/>
  </p:sldMasterIdLst>
  <p:notesMasterIdLst>
    <p:notesMasterId r:id="rId49"/>
  </p:notesMasterIdLst>
  <p:sldIdLst>
    <p:sldId id="383" r:id="rId3"/>
    <p:sldId id="376" r:id="rId4"/>
    <p:sldId id="257" r:id="rId5"/>
    <p:sldId id="262" r:id="rId6"/>
    <p:sldId id="264" r:id="rId7"/>
    <p:sldId id="384" r:id="rId8"/>
    <p:sldId id="258" r:id="rId9"/>
    <p:sldId id="261" r:id="rId10"/>
    <p:sldId id="263" r:id="rId11"/>
    <p:sldId id="260" r:id="rId12"/>
    <p:sldId id="385" r:id="rId13"/>
    <p:sldId id="259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386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387" r:id="rId41"/>
    <p:sldId id="279" r:id="rId42"/>
    <p:sldId id="278" r:id="rId43"/>
    <p:sldId id="280" r:id="rId44"/>
    <p:sldId id="284" r:id="rId45"/>
    <p:sldId id="281" r:id="rId46"/>
    <p:sldId id="282" r:id="rId47"/>
    <p:sldId id="283" r:id="rId48"/>
  </p:sldIdLst>
  <p:sldSz cx="9144000" cy="6858000" type="screen4x3"/>
  <p:notesSz cx="7104063" cy="10234613"/>
  <p:defaultTextStyle>
    <a:defPPr>
      <a:defRPr lang="de-DE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  <p15:guide id="3" orient="horz" pos="3222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FA600"/>
    <a:srgbClr val="9EA500"/>
    <a:srgbClr val="6C6D20"/>
    <a:srgbClr val="FFFFFF"/>
    <a:srgbClr val="008342"/>
    <a:srgbClr val="009900"/>
    <a:srgbClr val="62EAFC"/>
    <a:srgbClr val="CCFFCC"/>
    <a:srgbClr val="3A1A35"/>
    <a:srgbClr val="54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54" autoAdjust="0"/>
    <p:restoredTop sz="85977" autoAdjust="0"/>
  </p:normalViewPr>
  <p:slideViewPr>
    <p:cSldViewPr snapToObjects="1">
      <p:cViewPr varScale="1">
        <p:scale>
          <a:sx n="88" d="100"/>
          <a:sy n="88" d="100"/>
        </p:scale>
        <p:origin x="17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5" d="100"/>
          <a:sy n="75" d="100"/>
        </p:scale>
        <p:origin x="3312" y="66"/>
      </p:cViewPr>
      <p:guideLst>
        <p:guide orient="horz" pos="3126"/>
        <p:guide pos="2140"/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EB891-8211-41AC-8FCF-970382EF63A3}" type="datetimeFigureOut">
              <a:rPr lang="de-CH" smtClean="0"/>
              <a:t>10.12.2024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DABBF-E4E7-4423-9222-4CBAFD899FB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945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3114-39F2-40E0-906E-BEE6D27A83D6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0EA7A-C421-460D-A001-6C3DC5794F3D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7EB9-2F36-4052-BE41-4959CB33F0F1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EBD6-1743-40B2-BAF0-87FF0219BC05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BB1EC-B7CB-4AFF-A8E1-71C98C8E540B}" type="datetime1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mit Grafik Deut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66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CD3D-C240-4BD0-8524-421DDB781B6D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3A5AD-B670-43AF-B70B-0B6287C50225}" type="datetime1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 2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6724650" cy="1958975"/>
          </a:xfr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43" name="Untertitel 2">
            <a:extLst>
              <a:ext uri="{FF2B5EF4-FFF2-40B4-BE49-F238E27FC236}">
                <a16:creationId xmlns:a16="http://schemas.microsoft.com/office/drawing/2014/main" id="{63BACC36-E29A-C98D-38FD-5F230149E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noProof="0"/>
              <a:t>Master-Untertitelformat bearbeiten</a:t>
            </a:r>
            <a:endParaRPr lang="fr-CH" noProof="0" dirty="0"/>
          </a:p>
        </p:txBody>
      </p:sp>
      <p:grpSp>
        <p:nvGrpSpPr>
          <p:cNvPr id="6" name="Bildplatzhalter 5">
            <a:extLst>
              <a:ext uri="{FF2B5EF4-FFF2-40B4-BE49-F238E27FC236}">
                <a16:creationId xmlns:a16="http://schemas.microsoft.com/office/drawing/2014/main" id="{7DD2E5B3-D1B0-D48E-0BC5-DB666A645126}"/>
              </a:ext>
            </a:extLst>
          </p:cNvPr>
          <p:cNvGrpSpPr/>
          <p:nvPr userDrawn="1"/>
        </p:nvGrpSpPr>
        <p:grpSpPr>
          <a:xfrm>
            <a:off x="7230293" y="282026"/>
            <a:ext cx="1385309" cy="1354004"/>
            <a:chOff x="268428" y="391974"/>
            <a:chExt cx="2903027" cy="2128069"/>
          </a:xfrm>
          <a:solidFill>
            <a:schemeClr val="bg1"/>
          </a:solidFill>
        </p:grpSpPr>
        <p:sp>
          <p:nvSpPr>
            <p:cNvPr id="7" name="Freihandform 6">
              <a:extLst>
                <a:ext uri="{FF2B5EF4-FFF2-40B4-BE49-F238E27FC236}">
                  <a16:creationId xmlns:a16="http://schemas.microsoft.com/office/drawing/2014/main" id="{D36BA19E-3F20-A525-ADF3-B6448E43295C}"/>
                </a:ext>
              </a:extLst>
            </p:cNvPr>
            <p:cNvSpPr/>
            <p:nvPr/>
          </p:nvSpPr>
          <p:spPr>
            <a:xfrm>
              <a:off x="268428" y="777114"/>
              <a:ext cx="129091" cy="329827"/>
            </a:xfrm>
            <a:custGeom>
              <a:avLst/>
              <a:gdLst>
                <a:gd name="connsiteX0" fmla="*/ 40982 w 129091"/>
                <a:gd name="connsiteY0" fmla="*/ 329827 h 329827"/>
                <a:gd name="connsiteX1" fmla="*/ 0 w 129091"/>
                <a:gd name="connsiteY1" fmla="*/ 325730 h 329827"/>
                <a:gd name="connsiteX2" fmla="*/ 0 w 129091"/>
                <a:gd name="connsiteY2" fmla="*/ 272466 h 329827"/>
                <a:gd name="connsiteX3" fmla="*/ 30736 w 129091"/>
                <a:gd name="connsiteY3" fmla="*/ 276563 h 329827"/>
                <a:gd name="connsiteX4" fmla="*/ 65570 w 129091"/>
                <a:gd name="connsiteY4" fmla="*/ 231494 h 329827"/>
                <a:gd name="connsiteX5" fmla="*/ 65570 w 129091"/>
                <a:gd name="connsiteY5" fmla="*/ 0 h 329827"/>
                <a:gd name="connsiteX6" fmla="*/ 129092 w 129091"/>
                <a:gd name="connsiteY6" fmla="*/ 0 h 329827"/>
                <a:gd name="connsiteX7" fmla="*/ 129092 w 129091"/>
                <a:gd name="connsiteY7" fmla="*/ 235591 h 329827"/>
                <a:gd name="connsiteX8" fmla="*/ 40982 w 129091"/>
                <a:gd name="connsiteY8" fmla="*/ 329827 h 32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91" h="329827">
                  <a:moveTo>
                    <a:pt x="40982" y="329827"/>
                  </a:moveTo>
                  <a:cubicBezTo>
                    <a:pt x="24589" y="329827"/>
                    <a:pt x="12294" y="327779"/>
                    <a:pt x="0" y="325730"/>
                  </a:cubicBezTo>
                  <a:lnTo>
                    <a:pt x="0" y="272466"/>
                  </a:lnTo>
                  <a:cubicBezTo>
                    <a:pt x="8196" y="274515"/>
                    <a:pt x="18442" y="276563"/>
                    <a:pt x="30736" y="276563"/>
                  </a:cubicBezTo>
                  <a:cubicBezTo>
                    <a:pt x="53276" y="276563"/>
                    <a:pt x="65570" y="266320"/>
                    <a:pt x="65570" y="231494"/>
                  </a:cubicBezTo>
                  <a:lnTo>
                    <a:pt x="65570" y="0"/>
                  </a:lnTo>
                  <a:lnTo>
                    <a:pt x="129092" y="0"/>
                  </a:lnTo>
                  <a:lnTo>
                    <a:pt x="129092" y="235591"/>
                  </a:lnTo>
                  <a:cubicBezTo>
                    <a:pt x="129092" y="286806"/>
                    <a:pt x="106552" y="329827"/>
                    <a:pt x="40982" y="329827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CA21C278-1977-909D-F0BD-6AA82EB19955}"/>
                </a:ext>
              </a:extLst>
            </p:cNvPr>
            <p:cNvSpPr/>
            <p:nvPr/>
          </p:nvSpPr>
          <p:spPr>
            <a:xfrm>
              <a:off x="456943" y="857010"/>
              <a:ext cx="200809" cy="249931"/>
            </a:xfrm>
            <a:custGeom>
              <a:avLst/>
              <a:gdLst>
                <a:gd name="connsiteX0" fmla="*/ 141386 w 200809"/>
                <a:gd name="connsiteY0" fmla="*/ 245834 h 249931"/>
                <a:gd name="connsiteX1" fmla="*/ 143435 w 200809"/>
                <a:gd name="connsiteY1" fmla="*/ 204862 h 249931"/>
                <a:gd name="connsiteX2" fmla="*/ 143435 w 200809"/>
                <a:gd name="connsiteY2" fmla="*/ 204862 h 249931"/>
                <a:gd name="connsiteX3" fmla="*/ 67620 w 200809"/>
                <a:gd name="connsiteY3" fmla="*/ 249931 h 249931"/>
                <a:gd name="connsiteX4" fmla="*/ 0 w 200809"/>
                <a:gd name="connsiteY4" fmla="*/ 186424 h 249931"/>
                <a:gd name="connsiteX5" fmla="*/ 139337 w 200809"/>
                <a:gd name="connsiteY5" fmla="*/ 98334 h 249931"/>
                <a:gd name="connsiteX6" fmla="*/ 139337 w 200809"/>
                <a:gd name="connsiteY6" fmla="*/ 86042 h 249931"/>
                <a:gd name="connsiteX7" fmla="*/ 92208 w 200809"/>
                <a:gd name="connsiteY7" fmla="*/ 47118 h 249931"/>
                <a:gd name="connsiteX8" fmla="*/ 20491 w 200809"/>
                <a:gd name="connsiteY8" fmla="*/ 65556 h 249931"/>
                <a:gd name="connsiteX9" fmla="*/ 14344 w 200809"/>
                <a:gd name="connsiteY9" fmla="*/ 14340 h 249931"/>
                <a:gd name="connsiteX10" fmla="*/ 100405 w 200809"/>
                <a:gd name="connsiteY10" fmla="*/ 0 h 249931"/>
                <a:gd name="connsiteX11" fmla="*/ 198760 w 200809"/>
                <a:gd name="connsiteY11" fmla="*/ 83993 h 249931"/>
                <a:gd name="connsiteX12" fmla="*/ 198760 w 200809"/>
                <a:gd name="connsiteY12" fmla="*/ 184376 h 249931"/>
                <a:gd name="connsiteX13" fmla="*/ 200809 w 200809"/>
                <a:gd name="connsiteY13" fmla="*/ 245834 h 249931"/>
                <a:gd name="connsiteX14" fmla="*/ 141386 w 200809"/>
                <a:gd name="connsiteY14" fmla="*/ 245834 h 249931"/>
                <a:gd name="connsiteX15" fmla="*/ 135239 w 200809"/>
                <a:gd name="connsiteY15" fmla="*/ 139306 h 249931"/>
                <a:gd name="connsiteX16" fmla="*/ 55325 w 200809"/>
                <a:gd name="connsiteY16" fmla="*/ 178230 h 249931"/>
                <a:gd name="connsiteX17" fmla="*/ 84012 w 200809"/>
                <a:gd name="connsiteY17" fmla="*/ 202813 h 249931"/>
                <a:gd name="connsiteX18" fmla="*/ 135239 w 200809"/>
                <a:gd name="connsiteY18" fmla="*/ 145452 h 249931"/>
                <a:gd name="connsiteX19" fmla="*/ 135239 w 200809"/>
                <a:gd name="connsiteY19" fmla="*/ 139306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0809" h="249931">
                  <a:moveTo>
                    <a:pt x="141386" y="245834"/>
                  </a:moveTo>
                  <a:cubicBezTo>
                    <a:pt x="141386" y="231494"/>
                    <a:pt x="141386" y="217153"/>
                    <a:pt x="143435" y="204862"/>
                  </a:cubicBezTo>
                  <a:lnTo>
                    <a:pt x="143435" y="204862"/>
                  </a:lnTo>
                  <a:cubicBezTo>
                    <a:pt x="131141" y="231494"/>
                    <a:pt x="102454" y="249931"/>
                    <a:pt x="67620" y="249931"/>
                  </a:cubicBezTo>
                  <a:cubicBezTo>
                    <a:pt x="24589" y="249931"/>
                    <a:pt x="0" y="225348"/>
                    <a:pt x="0" y="186424"/>
                  </a:cubicBezTo>
                  <a:cubicBezTo>
                    <a:pt x="0" y="129063"/>
                    <a:pt x="57374" y="98334"/>
                    <a:pt x="139337" y="98334"/>
                  </a:cubicBezTo>
                  <a:lnTo>
                    <a:pt x="139337" y="86042"/>
                  </a:lnTo>
                  <a:cubicBezTo>
                    <a:pt x="139337" y="61459"/>
                    <a:pt x="127043" y="47118"/>
                    <a:pt x="92208" y="47118"/>
                  </a:cubicBezTo>
                  <a:cubicBezTo>
                    <a:pt x="69669" y="47118"/>
                    <a:pt x="40982" y="55313"/>
                    <a:pt x="20491" y="65556"/>
                  </a:cubicBezTo>
                  <a:lnTo>
                    <a:pt x="14344" y="14340"/>
                  </a:lnTo>
                  <a:cubicBezTo>
                    <a:pt x="38932" y="6146"/>
                    <a:pt x="69669" y="0"/>
                    <a:pt x="100405" y="0"/>
                  </a:cubicBezTo>
                  <a:cubicBezTo>
                    <a:pt x="178270" y="0"/>
                    <a:pt x="198760" y="30729"/>
                    <a:pt x="198760" y="83993"/>
                  </a:cubicBezTo>
                  <a:lnTo>
                    <a:pt x="198760" y="184376"/>
                  </a:lnTo>
                  <a:cubicBezTo>
                    <a:pt x="198760" y="202813"/>
                    <a:pt x="198760" y="227397"/>
                    <a:pt x="200809" y="245834"/>
                  </a:cubicBezTo>
                  <a:lnTo>
                    <a:pt x="141386" y="245834"/>
                  </a:lnTo>
                  <a:close/>
                  <a:moveTo>
                    <a:pt x="135239" y="139306"/>
                  </a:moveTo>
                  <a:cubicBezTo>
                    <a:pt x="69669" y="139306"/>
                    <a:pt x="55325" y="157743"/>
                    <a:pt x="55325" y="178230"/>
                  </a:cubicBezTo>
                  <a:cubicBezTo>
                    <a:pt x="55325" y="194619"/>
                    <a:pt x="65570" y="202813"/>
                    <a:pt x="84012" y="202813"/>
                  </a:cubicBezTo>
                  <a:cubicBezTo>
                    <a:pt x="114748" y="202813"/>
                    <a:pt x="135239" y="174132"/>
                    <a:pt x="135239" y="145452"/>
                  </a:cubicBezTo>
                  <a:lnTo>
                    <a:pt x="135239" y="139306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9" name="Freihandform 8">
              <a:extLst>
                <a:ext uri="{FF2B5EF4-FFF2-40B4-BE49-F238E27FC236}">
                  <a16:creationId xmlns:a16="http://schemas.microsoft.com/office/drawing/2014/main" id="{ABBDD207-8EB6-D7D6-B302-5F588CDEB603}"/>
                </a:ext>
              </a:extLst>
            </p:cNvPr>
            <p:cNvSpPr/>
            <p:nvPr/>
          </p:nvSpPr>
          <p:spPr>
            <a:xfrm>
              <a:off x="729470" y="856592"/>
              <a:ext cx="131140" cy="246252"/>
            </a:xfrm>
            <a:custGeom>
              <a:avLst/>
              <a:gdLst>
                <a:gd name="connsiteX0" fmla="*/ 129092 w 131140"/>
                <a:gd name="connsiteY0" fmla="*/ 61877 h 246252"/>
                <a:gd name="connsiteX1" fmla="*/ 61472 w 131140"/>
                <a:gd name="connsiteY1" fmla="*/ 147918 h 246252"/>
                <a:gd name="connsiteX2" fmla="*/ 61472 w 131140"/>
                <a:gd name="connsiteY2" fmla="*/ 246252 h 246252"/>
                <a:gd name="connsiteX3" fmla="*/ 0 w 131140"/>
                <a:gd name="connsiteY3" fmla="*/ 246252 h 246252"/>
                <a:gd name="connsiteX4" fmla="*/ 0 w 131140"/>
                <a:gd name="connsiteY4" fmla="*/ 4515 h 246252"/>
                <a:gd name="connsiteX5" fmla="*/ 59423 w 131140"/>
                <a:gd name="connsiteY5" fmla="*/ 4515 h 246252"/>
                <a:gd name="connsiteX6" fmla="*/ 55325 w 131140"/>
                <a:gd name="connsiteY6" fmla="*/ 53682 h 246252"/>
                <a:gd name="connsiteX7" fmla="*/ 55325 w 131140"/>
                <a:gd name="connsiteY7" fmla="*/ 53682 h 246252"/>
                <a:gd name="connsiteX8" fmla="*/ 131141 w 131140"/>
                <a:gd name="connsiteY8" fmla="*/ 418 h 246252"/>
                <a:gd name="connsiteX9" fmla="*/ 129092 w 131140"/>
                <a:gd name="connsiteY9" fmla="*/ 61877 h 24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140" h="246252">
                  <a:moveTo>
                    <a:pt x="129092" y="61877"/>
                  </a:moveTo>
                  <a:cubicBezTo>
                    <a:pt x="84012" y="53682"/>
                    <a:pt x="61472" y="82363"/>
                    <a:pt x="61472" y="147918"/>
                  </a:cubicBezTo>
                  <a:lnTo>
                    <a:pt x="61472" y="246252"/>
                  </a:lnTo>
                  <a:lnTo>
                    <a:pt x="0" y="246252"/>
                  </a:lnTo>
                  <a:lnTo>
                    <a:pt x="0" y="4515"/>
                  </a:lnTo>
                  <a:lnTo>
                    <a:pt x="59423" y="4515"/>
                  </a:lnTo>
                  <a:cubicBezTo>
                    <a:pt x="59423" y="16807"/>
                    <a:pt x="57374" y="35244"/>
                    <a:pt x="55325" y="53682"/>
                  </a:cubicBezTo>
                  <a:lnTo>
                    <a:pt x="55325" y="53682"/>
                  </a:lnTo>
                  <a:cubicBezTo>
                    <a:pt x="67620" y="22953"/>
                    <a:pt x="90159" y="-3679"/>
                    <a:pt x="131141" y="418"/>
                  </a:cubicBezTo>
                  <a:lnTo>
                    <a:pt x="129092" y="61877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5CE7E1DB-829D-DEF1-8F55-17DF25AAA59F}"/>
                </a:ext>
              </a:extLst>
            </p:cNvPr>
            <p:cNvSpPr/>
            <p:nvPr/>
          </p:nvSpPr>
          <p:spPr>
            <a:xfrm>
              <a:off x="885200" y="748433"/>
              <a:ext cx="219251" cy="358508"/>
            </a:xfrm>
            <a:custGeom>
              <a:avLst/>
              <a:gdLst>
                <a:gd name="connsiteX0" fmla="*/ 161877 w 219251"/>
                <a:gd name="connsiteY0" fmla="*/ 354411 h 358508"/>
                <a:gd name="connsiteX1" fmla="*/ 163926 w 219251"/>
                <a:gd name="connsiteY1" fmla="*/ 313439 h 358508"/>
                <a:gd name="connsiteX2" fmla="*/ 163926 w 219251"/>
                <a:gd name="connsiteY2" fmla="*/ 313439 h 358508"/>
                <a:gd name="connsiteX3" fmla="*/ 88110 w 219251"/>
                <a:gd name="connsiteY3" fmla="*/ 358508 h 358508"/>
                <a:gd name="connsiteX4" fmla="*/ 0 w 219251"/>
                <a:gd name="connsiteY4" fmla="*/ 245834 h 358508"/>
                <a:gd name="connsiteX5" fmla="*/ 127043 w 219251"/>
                <a:gd name="connsiteY5" fmla="*/ 108577 h 358508"/>
                <a:gd name="connsiteX6" fmla="*/ 157779 w 219251"/>
                <a:gd name="connsiteY6" fmla="*/ 110625 h 358508"/>
                <a:gd name="connsiteX7" fmla="*/ 157779 w 219251"/>
                <a:gd name="connsiteY7" fmla="*/ 0 h 358508"/>
                <a:gd name="connsiteX8" fmla="*/ 219251 w 219251"/>
                <a:gd name="connsiteY8" fmla="*/ 0 h 358508"/>
                <a:gd name="connsiteX9" fmla="*/ 219251 w 219251"/>
                <a:gd name="connsiteY9" fmla="*/ 352362 h 358508"/>
                <a:gd name="connsiteX10" fmla="*/ 161877 w 219251"/>
                <a:gd name="connsiteY10" fmla="*/ 352362 h 358508"/>
                <a:gd name="connsiteX11" fmla="*/ 157779 w 219251"/>
                <a:gd name="connsiteY11" fmla="*/ 161841 h 358508"/>
                <a:gd name="connsiteX12" fmla="*/ 124994 w 219251"/>
                <a:gd name="connsiteY12" fmla="*/ 157744 h 358508"/>
                <a:gd name="connsiteX13" fmla="*/ 65570 w 219251"/>
                <a:gd name="connsiteY13" fmla="*/ 239688 h 358508"/>
                <a:gd name="connsiteX14" fmla="*/ 106552 w 219251"/>
                <a:gd name="connsiteY14" fmla="*/ 307293 h 358508"/>
                <a:gd name="connsiteX15" fmla="*/ 157779 w 219251"/>
                <a:gd name="connsiteY15" fmla="*/ 229445 h 358508"/>
                <a:gd name="connsiteX16" fmla="*/ 157779 w 219251"/>
                <a:gd name="connsiteY16" fmla="*/ 161841 h 3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9251" h="358508">
                  <a:moveTo>
                    <a:pt x="161877" y="354411"/>
                  </a:moveTo>
                  <a:cubicBezTo>
                    <a:pt x="161877" y="342119"/>
                    <a:pt x="161877" y="327779"/>
                    <a:pt x="163926" y="313439"/>
                  </a:cubicBezTo>
                  <a:lnTo>
                    <a:pt x="163926" y="313439"/>
                  </a:lnTo>
                  <a:cubicBezTo>
                    <a:pt x="151632" y="340071"/>
                    <a:pt x="124994" y="358508"/>
                    <a:pt x="88110" y="358508"/>
                  </a:cubicBezTo>
                  <a:cubicBezTo>
                    <a:pt x="28687" y="358508"/>
                    <a:pt x="0" y="315487"/>
                    <a:pt x="0" y="245834"/>
                  </a:cubicBezTo>
                  <a:cubicBezTo>
                    <a:pt x="0" y="163889"/>
                    <a:pt x="47129" y="108577"/>
                    <a:pt x="127043" y="108577"/>
                  </a:cubicBezTo>
                  <a:cubicBezTo>
                    <a:pt x="137288" y="108577"/>
                    <a:pt x="147533" y="108577"/>
                    <a:pt x="157779" y="110625"/>
                  </a:cubicBezTo>
                  <a:lnTo>
                    <a:pt x="157779" y="0"/>
                  </a:lnTo>
                  <a:lnTo>
                    <a:pt x="219251" y="0"/>
                  </a:lnTo>
                  <a:lnTo>
                    <a:pt x="219251" y="352362"/>
                  </a:lnTo>
                  <a:lnTo>
                    <a:pt x="161877" y="352362"/>
                  </a:lnTo>
                  <a:close/>
                  <a:moveTo>
                    <a:pt x="157779" y="161841"/>
                  </a:moveTo>
                  <a:cubicBezTo>
                    <a:pt x="147533" y="159792"/>
                    <a:pt x="135239" y="157744"/>
                    <a:pt x="124994" y="157744"/>
                  </a:cubicBezTo>
                  <a:cubicBezTo>
                    <a:pt x="90159" y="157744"/>
                    <a:pt x="65570" y="180278"/>
                    <a:pt x="65570" y="239688"/>
                  </a:cubicBezTo>
                  <a:cubicBezTo>
                    <a:pt x="65570" y="284758"/>
                    <a:pt x="77865" y="307293"/>
                    <a:pt x="106552" y="307293"/>
                  </a:cubicBezTo>
                  <a:cubicBezTo>
                    <a:pt x="139337" y="307293"/>
                    <a:pt x="157779" y="270418"/>
                    <a:pt x="157779" y="229445"/>
                  </a:cubicBezTo>
                  <a:lnTo>
                    <a:pt x="157779" y="161841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1" name="Freihandform 10">
              <a:extLst>
                <a:ext uri="{FF2B5EF4-FFF2-40B4-BE49-F238E27FC236}">
                  <a16:creationId xmlns:a16="http://schemas.microsoft.com/office/drawing/2014/main" id="{B34C6A01-5030-94EA-4770-F440C8282E3B}"/>
                </a:ext>
              </a:extLst>
            </p:cNvPr>
            <p:cNvSpPr/>
            <p:nvPr/>
          </p:nvSpPr>
          <p:spPr>
            <a:xfrm>
              <a:off x="1170022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8196 w 77864"/>
                <a:gd name="connsiteY5" fmla="*/ 104479 h 344167"/>
                <a:gd name="connsiteX6" fmla="*/ 69669 w 77864"/>
                <a:gd name="connsiteY6" fmla="*/ 104479 h 344167"/>
                <a:gd name="connsiteX7" fmla="*/ 69669 w 77864"/>
                <a:gd name="connsiteY7" fmla="*/ 344168 h 344167"/>
                <a:gd name="connsiteX8" fmla="*/ 8196 w 77864"/>
                <a:gd name="connsiteY8" fmla="*/ 344168 h 344167"/>
                <a:gd name="connsiteX9" fmla="*/ 8196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7865" y="57361"/>
                    <a:pt x="59423" y="73750"/>
                    <a:pt x="38932" y="73750"/>
                  </a:cubicBezTo>
                  <a:moveTo>
                    <a:pt x="8196" y="104479"/>
                  </a:moveTo>
                  <a:lnTo>
                    <a:pt x="69669" y="104479"/>
                  </a:lnTo>
                  <a:lnTo>
                    <a:pt x="69669" y="344168"/>
                  </a:lnTo>
                  <a:lnTo>
                    <a:pt x="8196" y="344168"/>
                  </a:lnTo>
                  <a:lnTo>
                    <a:pt x="8196" y="104479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2" name="Freihandform 11">
              <a:extLst>
                <a:ext uri="{FF2B5EF4-FFF2-40B4-BE49-F238E27FC236}">
                  <a16:creationId xmlns:a16="http://schemas.microsoft.com/office/drawing/2014/main" id="{991718E5-E4B9-5C44-F499-64A91354C3E1}"/>
                </a:ext>
              </a:extLst>
            </p:cNvPr>
            <p:cNvSpPr/>
            <p:nvPr/>
          </p:nvSpPr>
          <p:spPr>
            <a:xfrm>
              <a:off x="1315506" y="854961"/>
              <a:ext cx="206956" cy="247882"/>
            </a:xfrm>
            <a:custGeom>
              <a:avLst/>
              <a:gdLst>
                <a:gd name="connsiteX0" fmla="*/ 145485 w 206956"/>
                <a:gd name="connsiteY0" fmla="*/ 247883 h 247882"/>
                <a:gd name="connsiteX1" fmla="*/ 145485 w 206956"/>
                <a:gd name="connsiteY1" fmla="*/ 94236 h 247882"/>
                <a:gd name="connsiteX2" fmla="*/ 116797 w 206956"/>
                <a:gd name="connsiteY2" fmla="*/ 53264 h 247882"/>
                <a:gd name="connsiteX3" fmla="*/ 61472 w 206956"/>
                <a:gd name="connsiteY3" fmla="*/ 131112 h 247882"/>
                <a:gd name="connsiteX4" fmla="*/ 61472 w 206956"/>
                <a:gd name="connsiteY4" fmla="*/ 247883 h 247882"/>
                <a:gd name="connsiteX5" fmla="*/ 0 w 206956"/>
                <a:gd name="connsiteY5" fmla="*/ 247883 h 247882"/>
                <a:gd name="connsiteX6" fmla="*/ 0 w 206956"/>
                <a:gd name="connsiteY6" fmla="*/ 6146 h 247882"/>
                <a:gd name="connsiteX7" fmla="*/ 57374 w 206956"/>
                <a:gd name="connsiteY7" fmla="*/ 6146 h 247882"/>
                <a:gd name="connsiteX8" fmla="*/ 53276 w 206956"/>
                <a:gd name="connsiteY8" fmla="*/ 49167 h 247882"/>
                <a:gd name="connsiteX9" fmla="*/ 53276 w 206956"/>
                <a:gd name="connsiteY9" fmla="*/ 49167 h 247882"/>
                <a:gd name="connsiteX10" fmla="*/ 135239 w 206956"/>
                <a:gd name="connsiteY10" fmla="*/ 0 h 247882"/>
                <a:gd name="connsiteX11" fmla="*/ 206957 w 206956"/>
                <a:gd name="connsiteY11" fmla="*/ 75799 h 247882"/>
                <a:gd name="connsiteX12" fmla="*/ 206957 w 206956"/>
                <a:gd name="connsiteY12" fmla="*/ 243786 h 247882"/>
                <a:gd name="connsiteX13" fmla="*/ 145485 w 206956"/>
                <a:gd name="connsiteY13" fmla="*/ 243786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956" h="247882">
                  <a:moveTo>
                    <a:pt x="145485" y="247883"/>
                  </a:moveTo>
                  <a:lnTo>
                    <a:pt x="145485" y="94236"/>
                  </a:lnTo>
                  <a:cubicBezTo>
                    <a:pt x="145485" y="69653"/>
                    <a:pt x="139337" y="53264"/>
                    <a:pt x="116797" y="53264"/>
                  </a:cubicBezTo>
                  <a:cubicBezTo>
                    <a:pt x="86061" y="53264"/>
                    <a:pt x="61472" y="88091"/>
                    <a:pt x="61472" y="131112"/>
                  </a:cubicBezTo>
                  <a:lnTo>
                    <a:pt x="61472" y="247883"/>
                  </a:lnTo>
                  <a:lnTo>
                    <a:pt x="0" y="247883"/>
                  </a:lnTo>
                  <a:lnTo>
                    <a:pt x="0" y="6146"/>
                  </a:lnTo>
                  <a:lnTo>
                    <a:pt x="57374" y="6146"/>
                  </a:lnTo>
                  <a:cubicBezTo>
                    <a:pt x="57374" y="16389"/>
                    <a:pt x="57374" y="36875"/>
                    <a:pt x="53276" y="49167"/>
                  </a:cubicBezTo>
                  <a:lnTo>
                    <a:pt x="53276" y="49167"/>
                  </a:lnTo>
                  <a:cubicBezTo>
                    <a:pt x="67620" y="20486"/>
                    <a:pt x="96307" y="0"/>
                    <a:pt x="135239" y="0"/>
                  </a:cubicBezTo>
                  <a:cubicBezTo>
                    <a:pt x="188515" y="0"/>
                    <a:pt x="206957" y="34827"/>
                    <a:pt x="206957" y="75799"/>
                  </a:cubicBezTo>
                  <a:lnTo>
                    <a:pt x="206957" y="243786"/>
                  </a:lnTo>
                  <a:lnTo>
                    <a:pt x="145485" y="243786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7EEA401E-767F-A060-A316-67A4A73CFA28}"/>
                </a:ext>
              </a:extLst>
            </p:cNvPr>
            <p:cNvSpPr/>
            <p:nvPr/>
          </p:nvSpPr>
          <p:spPr>
            <a:xfrm>
              <a:off x="1893345" y="768919"/>
              <a:ext cx="202920" cy="338021"/>
            </a:xfrm>
            <a:custGeom>
              <a:avLst/>
              <a:gdLst>
                <a:gd name="connsiteX0" fmla="*/ 75816 w 202920"/>
                <a:gd name="connsiteY0" fmla="*/ 338022 h 338021"/>
                <a:gd name="connsiteX1" fmla="*/ 8196 w 202920"/>
                <a:gd name="connsiteY1" fmla="*/ 329827 h 338021"/>
                <a:gd name="connsiteX2" fmla="*/ 12294 w 202920"/>
                <a:gd name="connsiteY2" fmla="*/ 270418 h 338021"/>
                <a:gd name="connsiteX3" fmla="*/ 79914 w 202920"/>
                <a:gd name="connsiteY3" fmla="*/ 282709 h 338021"/>
                <a:gd name="connsiteX4" fmla="*/ 137288 w 202920"/>
                <a:gd name="connsiteY4" fmla="*/ 239688 h 338021"/>
                <a:gd name="connsiteX5" fmla="*/ 0 w 202920"/>
                <a:gd name="connsiteY5" fmla="*/ 98334 h 338021"/>
                <a:gd name="connsiteX6" fmla="*/ 124994 w 202920"/>
                <a:gd name="connsiteY6" fmla="*/ 0 h 338021"/>
                <a:gd name="connsiteX7" fmla="*/ 184417 w 202920"/>
                <a:gd name="connsiteY7" fmla="*/ 6146 h 338021"/>
                <a:gd name="connsiteX8" fmla="*/ 180319 w 202920"/>
                <a:gd name="connsiteY8" fmla="*/ 61459 h 338021"/>
                <a:gd name="connsiteX9" fmla="*/ 120895 w 202920"/>
                <a:gd name="connsiteY9" fmla="*/ 53264 h 338021"/>
                <a:gd name="connsiteX10" fmla="*/ 65570 w 202920"/>
                <a:gd name="connsiteY10" fmla="*/ 92188 h 338021"/>
                <a:gd name="connsiteX11" fmla="*/ 202859 w 202920"/>
                <a:gd name="connsiteY11" fmla="*/ 231494 h 338021"/>
                <a:gd name="connsiteX12" fmla="*/ 75816 w 202920"/>
                <a:gd name="connsiteY12" fmla="*/ 338022 h 33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2920" h="338021">
                  <a:moveTo>
                    <a:pt x="75816" y="338022"/>
                  </a:moveTo>
                  <a:cubicBezTo>
                    <a:pt x="53276" y="338022"/>
                    <a:pt x="28687" y="335973"/>
                    <a:pt x="8196" y="329827"/>
                  </a:cubicBezTo>
                  <a:lnTo>
                    <a:pt x="12294" y="270418"/>
                  </a:lnTo>
                  <a:cubicBezTo>
                    <a:pt x="30736" y="276563"/>
                    <a:pt x="57374" y="282709"/>
                    <a:pt x="79914" y="282709"/>
                  </a:cubicBezTo>
                  <a:cubicBezTo>
                    <a:pt x="112699" y="282709"/>
                    <a:pt x="137288" y="270418"/>
                    <a:pt x="137288" y="239688"/>
                  </a:cubicBezTo>
                  <a:cubicBezTo>
                    <a:pt x="137288" y="178230"/>
                    <a:pt x="0" y="206910"/>
                    <a:pt x="0" y="98334"/>
                  </a:cubicBezTo>
                  <a:cubicBezTo>
                    <a:pt x="0" y="40972"/>
                    <a:pt x="45080" y="0"/>
                    <a:pt x="124994" y="0"/>
                  </a:cubicBezTo>
                  <a:cubicBezTo>
                    <a:pt x="143435" y="0"/>
                    <a:pt x="163926" y="2049"/>
                    <a:pt x="184417" y="6146"/>
                  </a:cubicBezTo>
                  <a:lnTo>
                    <a:pt x="180319" y="61459"/>
                  </a:lnTo>
                  <a:cubicBezTo>
                    <a:pt x="161877" y="55313"/>
                    <a:pt x="141386" y="53264"/>
                    <a:pt x="120895" y="53264"/>
                  </a:cubicBezTo>
                  <a:cubicBezTo>
                    <a:pt x="84012" y="53264"/>
                    <a:pt x="65570" y="69653"/>
                    <a:pt x="65570" y="92188"/>
                  </a:cubicBezTo>
                  <a:cubicBezTo>
                    <a:pt x="65570" y="151598"/>
                    <a:pt x="202859" y="129063"/>
                    <a:pt x="202859" y="231494"/>
                  </a:cubicBezTo>
                  <a:cubicBezTo>
                    <a:pt x="204908" y="292952"/>
                    <a:pt x="155730" y="338022"/>
                    <a:pt x="75816" y="338022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4" name="Freihandform 13">
              <a:extLst>
                <a:ext uri="{FF2B5EF4-FFF2-40B4-BE49-F238E27FC236}">
                  <a16:creationId xmlns:a16="http://schemas.microsoft.com/office/drawing/2014/main" id="{843EAAD9-A7C3-7EEF-12CB-923A01CEE2F7}"/>
                </a:ext>
              </a:extLst>
            </p:cNvPr>
            <p:cNvSpPr/>
            <p:nvPr/>
          </p:nvSpPr>
          <p:spPr>
            <a:xfrm>
              <a:off x="2147431" y="865204"/>
              <a:ext cx="209005" cy="243785"/>
            </a:xfrm>
            <a:custGeom>
              <a:avLst/>
              <a:gdLst>
                <a:gd name="connsiteX0" fmla="*/ 151631 w 209005"/>
                <a:gd name="connsiteY0" fmla="*/ 237640 h 243785"/>
                <a:gd name="connsiteX1" fmla="*/ 153681 w 209005"/>
                <a:gd name="connsiteY1" fmla="*/ 194619 h 243785"/>
                <a:gd name="connsiteX2" fmla="*/ 153681 w 209005"/>
                <a:gd name="connsiteY2" fmla="*/ 194619 h 243785"/>
                <a:gd name="connsiteX3" fmla="*/ 71718 w 209005"/>
                <a:gd name="connsiteY3" fmla="*/ 243786 h 243785"/>
                <a:gd name="connsiteX4" fmla="*/ 0 w 209005"/>
                <a:gd name="connsiteY4" fmla="*/ 167987 h 243785"/>
                <a:gd name="connsiteX5" fmla="*/ 0 w 209005"/>
                <a:gd name="connsiteY5" fmla="*/ 0 h 243785"/>
                <a:gd name="connsiteX6" fmla="*/ 61472 w 209005"/>
                <a:gd name="connsiteY6" fmla="*/ 0 h 243785"/>
                <a:gd name="connsiteX7" fmla="*/ 61472 w 209005"/>
                <a:gd name="connsiteY7" fmla="*/ 153646 h 243785"/>
                <a:gd name="connsiteX8" fmla="*/ 92208 w 209005"/>
                <a:gd name="connsiteY8" fmla="*/ 194619 h 243785"/>
                <a:gd name="connsiteX9" fmla="*/ 147533 w 209005"/>
                <a:gd name="connsiteY9" fmla="*/ 116771 h 243785"/>
                <a:gd name="connsiteX10" fmla="*/ 147533 w 209005"/>
                <a:gd name="connsiteY10" fmla="*/ 0 h 243785"/>
                <a:gd name="connsiteX11" fmla="*/ 209006 w 209005"/>
                <a:gd name="connsiteY11" fmla="*/ 0 h 243785"/>
                <a:gd name="connsiteX12" fmla="*/ 209006 w 209005"/>
                <a:gd name="connsiteY12" fmla="*/ 239688 h 243785"/>
                <a:gd name="connsiteX13" fmla="*/ 151631 w 209005"/>
                <a:gd name="connsiteY13" fmla="*/ 239688 h 24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005" h="243785">
                  <a:moveTo>
                    <a:pt x="151631" y="237640"/>
                  </a:moveTo>
                  <a:cubicBezTo>
                    <a:pt x="151631" y="227397"/>
                    <a:pt x="151631" y="206910"/>
                    <a:pt x="153681" y="194619"/>
                  </a:cubicBezTo>
                  <a:lnTo>
                    <a:pt x="153681" y="194619"/>
                  </a:lnTo>
                  <a:cubicBezTo>
                    <a:pt x="139337" y="223299"/>
                    <a:pt x="110650" y="243786"/>
                    <a:pt x="71718" y="243786"/>
                  </a:cubicBezTo>
                  <a:cubicBezTo>
                    <a:pt x="18442" y="243786"/>
                    <a:pt x="0" y="208959"/>
                    <a:pt x="0" y="167987"/>
                  </a:cubicBezTo>
                  <a:lnTo>
                    <a:pt x="0" y="0"/>
                  </a:lnTo>
                  <a:lnTo>
                    <a:pt x="61472" y="0"/>
                  </a:lnTo>
                  <a:lnTo>
                    <a:pt x="61472" y="153646"/>
                  </a:lnTo>
                  <a:cubicBezTo>
                    <a:pt x="61472" y="178230"/>
                    <a:pt x="67619" y="194619"/>
                    <a:pt x="92208" y="194619"/>
                  </a:cubicBezTo>
                  <a:cubicBezTo>
                    <a:pt x="122945" y="194619"/>
                    <a:pt x="147533" y="159792"/>
                    <a:pt x="147533" y="116771"/>
                  </a:cubicBezTo>
                  <a:lnTo>
                    <a:pt x="147533" y="0"/>
                  </a:lnTo>
                  <a:lnTo>
                    <a:pt x="209006" y="0"/>
                  </a:lnTo>
                  <a:lnTo>
                    <a:pt x="209006" y="239688"/>
                  </a:lnTo>
                  <a:lnTo>
                    <a:pt x="151631" y="239688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5" name="Freihandform 14">
              <a:extLst>
                <a:ext uri="{FF2B5EF4-FFF2-40B4-BE49-F238E27FC236}">
                  <a16:creationId xmlns:a16="http://schemas.microsoft.com/office/drawing/2014/main" id="{9C2EDEB6-7B4D-A2C7-6BDC-546941D04C6E}"/>
                </a:ext>
              </a:extLst>
            </p:cNvPr>
            <p:cNvSpPr/>
            <p:nvPr/>
          </p:nvSpPr>
          <p:spPr>
            <a:xfrm>
              <a:off x="2424056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6147 w 77864"/>
                <a:gd name="connsiteY5" fmla="*/ 104479 h 344167"/>
                <a:gd name="connsiteX6" fmla="*/ 67619 w 77864"/>
                <a:gd name="connsiteY6" fmla="*/ 104479 h 344167"/>
                <a:gd name="connsiteX7" fmla="*/ 67619 w 77864"/>
                <a:gd name="connsiteY7" fmla="*/ 344168 h 344167"/>
                <a:gd name="connsiteX8" fmla="*/ 6147 w 77864"/>
                <a:gd name="connsiteY8" fmla="*/ 344168 h 344167"/>
                <a:gd name="connsiteX9" fmla="*/ 6147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5816" y="57361"/>
                    <a:pt x="59423" y="73750"/>
                    <a:pt x="38932" y="73750"/>
                  </a:cubicBezTo>
                  <a:moveTo>
                    <a:pt x="6147" y="104479"/>
                  </a:moveTo>
                  <a:lnTo>
                    <a:pt x="67619" y="104479"/>
                  </a:lnTo>
                  <a:lnTo>
                    <a:pt x="67619" y="344168"/>
                  </a:lnTo>
                  <a:lnTo>
                    <a:pt x="6147" y="344168"/>
                  </a:lnTo>
                  <a:lnTo>
                    <a:pt x="6147" y="104479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22DD45DC-1FA5-5C2C-CBA7-471392222CE5}"/>
                </a:ext>
              </a:extLst>
            </p:cNvPr>
            <p:cNvSpPr/>
            <p:nvPr/>
          </p:nvSpPr>
          <p:spPr>
            <a:xfrm>
              <a:off x="2553148" y="859059"/>
              <a:ext cx="161877" cy="247882"/>
            </a:xfrm>
            <a:custGeom>
              <a:avLst/>
              <a:gdLst>
                <a:gd name="connsiteX0" fmla="*/ 55325 w 161877"/>
                <a:gd name="connsiteY0" fmla="*/ 247883 h 247882"/>
                <a:gd name="connsiteX1" fmla="*/ 4098 w 161877"/>
                <a:gd name="connsiteY1" fmla="*/ 243786 h 247882"/>
                <a:gd name="connsiteX2" fmla="*/ 6147 w 161877"/>
                <a:gd name="connsiteY2" fmla="*/ 192570 h 247882"/>
                <a:gd name="connsiteX3" fmla="*/ 57374 w 161877"/>
                <a:gd name="connsiteY3" fmla="*/ 200764 h 247882"/>
                <a:gd name="connsiteX4" fmla="*/ 96307 w 161877"/>
                <a:gd name="connsiteY4" fmla="*/ 176181 h 247882"/>
                <a:gd name="connsiteX5" fmla="*/ 0 w 161877"/>
                <a:gd name="connsiteY5" fmla="*/ 75799 h 247882"/>
                <a:gd name="connsiteX6" fmla="*/ 102454 w 161877"/>
                <a:gd name="connsiteY6" fmla="*/ 0 h 247882"/>
                <a:gd name="connsiteX7" fmla="*/ 145484 w 161877"/>
                <a:gd name="connsiteY7" fmla="*/ 4097 h 247882"/>
                <a:gd name="connsiteX8" fmla="*/ 143435 w 161877"/>
                <a:gd name="connsiteY8" fmla="*/ 53264 h 247882"/>
                <a:gd name="connsiteX9" fmla="*/ 98356 w 161877"/>
                <a:gd name="connsiteY9" fmla="*/ 47118 h 247882"/>
                <a:gd name="connsiteX10" fmla="*/ 63521 w 161877"/>
                <a:gd name="connsiteY10" fmla="*/ 71702 h 247882"/>
                <a:gd name="connsiteX11" fmla="*/ 161877 w 161877"/>
                <a:gd name="connsiteY11" fmla="*/ 172084 h 247882"/>
                <a:gd name="connsiteX12" fmla="*/ 55325 w 161877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7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7" y="190521"/>
                    <a:pt x="96307" y="176181"/>
                  </a:cubicBezTo>
                  <a:cubicBezTo>
                    <a:pt x="96307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6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7" name="Freihandform 16">
              <a:extLst>
                <a:ext uri="{FF2B5EF4-FFF2-40B4-BE49-F238E27FC236}">
                  <a16:creationId xmlns:a16="http://schemas.microsoft.com/office/drawing/2014/main" id="{95B0B41E-3B90-467D-5891-A502231E2E44}"/>
                </a:ext>
              </a:extLst>
            </p:cNvPr>
            <p:cNvSpPr/>
            <p:nvPr/>
          </p:nvSpPr>
          <p:spPr>
            <a:xfrm>
              <a:off x="2758055" y="859059"/>
              <a:ext cx="161876" cy="247882"/>
            </a:xfrm>
            <a:custGeom>
              <a:avLst/>
              <a:gdLst>
                <a:gd name="connsiteX0" fmla="*/ 55325 w 161876"/>
                <a:gd name="connsiteY0" fmla="*/ 247883 h 247882"/>
                <a:gd name="connsiteX1" fmla="*/ 4098 w 161876"/>
                <a:gd name="connsiteY1" fmla="*/ 243786 h 247882"/>
                <a:gd name="connsiteX2" fmla="*/ 6147 w 161876"/>
                <a:gd name="connsiteY2" fmla="*/ 192570 h 247882"/>
                <a:gd name="connsiteX3" fmla="*/ 57374 w 161876"/>
                <a:gd name="connsiteY3" fmla="*/ 200764 h 247882"/>
                <a:gd name="connsiteX4" fmla="*/ 96306 w 161876"/>
                <a:gd name="connsiteY4" fmla="*/ 176181 h 247882"/>
                <a:gd name="connsiteX5" fmla="*/ 0 w 161876"/>
                <a:gd name="connsiteY5" fmla="*/ 75799 h 247882"/>
                <a:gd name="connsiteX6" fmla="*/ 102454 w 161876"/>
                <a:gd name="connsiteY6" fmla="*/ 0 h 247882"/>
                <a:gd name="connsiteX7" fmla="*/ 145484 w 161876"/>
                <a:gd name="connsiteY7" fmla="*/ 4097 h 247882"/>
                <a:gd name="connsiteX8" fmla="*/ 143435 w 161876"/>
                <a:gd name="connsiteY8" fmla="*/ 53264 h 247882"/>
                <a:gd name="connsiteX9" fmla="*/ 98355 w 161876"/>
                <a:gd name="connsiteY9" fmla="*/ 47118 h 247882"/>
                <a:gd name="connsiteX10" fmla="*/ 63521 w 161876"/>
                <a:gd name="connsiteY10" fmla="*/ 71702 h 247882"/>
                <a:gd name="connsiteX11" fmla="*/ 161877 w 161876"/>
                <a:gd name="connsiteY11" fmla="*/ 172084 h 247882"/>
                <a:gd name="connsiteX12" fmla="*/ 55325 w 161876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6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6" y="190521"/>
                    <a:pt x="96306" y="176181"/>
                  </a:cubicBezTo>
                  <a:cubicBezTo>
                    <a:pt x="96306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5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8" name="Freihandform 17">
              <a:extLst>
                <a:ext uri="{FF2B5EF4-FFF2-40B4-BE49-F238E27FC236}">
                  <a16:creationId xmlns:a16="http://schemas.microsoft.com/office/drawing/2014/main" id="{AB9FAFB0-E78E-4BC9-6189-5997B9B8FBDF}"/>
                </a:ext>
              </a:extLst>
            </p:cNvPr>
            <p:cNvSpPr/>
            <p:nvPr/>
          </p:nvSpPr>
          <p:spPr>
            <a:xfrm>
              <a:off x="2956816" y="859059"/>
              <a:ext cx="214640" cy="249931"/>
            </a:xfrm>
            <a:custGeom>
              <a:avLst/>
              <a:gdLst>
                <a:gd name="connsiteX0" fmla="*/ 213104 w 214640"/>
                <a:gd name="connsiteY0" fmla="*/ 133160 h 249931"/>
                <a:gd name="connsiteX1" fmla="*/ 63521 w 214640"/>
                <a:gd name="connsiteY1" fmla="*/ 133160 h 249931"/>
                <a:gd name="connsiteX2" fmla="*/ 129092 w 214640"/>
                <a:gd name="connsiteY2" fmla="*/ 200764 h 249931"/>
                <a:gd name="connsiteX3" fmla="*/ 198760 w 214640"/>
                <a:gd name="connsiteY3" fmla="*/ 186424 h 249931"/>
                <a:gd name="connsiteX4" fmla="*/ 204908 w 214640"/>
                <a:gd name="connsiteY4" fmla="*/ 233542 h 249931"/>
                <a:gd name="connsiteX5" fmla="*/ 118846 w 214640"/>
                <a:gd name="connsiteY5" fmla="*/ 249931 h 249931"/>
                <a:gd name="connsiteX6" fmla="*/ 0 w 214640"/>
                <a:gd name="connsiteY6" fmla="*/ 127014 h 249931"/>
                <a:gd name="connsiteX7" fmla="*/ 112699 w 214640"/>
                <a:gd name="connsiteY7" fmla="*/ 0 h 249931"/>
                <a:gd name="connsiteX8" fmla="*/ 213104 w 214640"/>
                <a:gd name="connsiteY8" fmla="*/ 106528 h 249931"/>
                <a:gd name="connsiteX9" fmla="*/ 213104 w 214640"/>
                <a:gd name="connsiteY9" fmla="*/ 133160 h 249931"/>
                <a:gd name="connsiteX10" fmla="*/ 112699 w 214640"/>
                <a:gd name="connsiteY10" fmla="*/ 43021 h 249931"/>
                <a:gd name="connsiteX11" fmla="*/ 65570 w 214640"/>
                <a:gd name="connsiteY11" fmla="*/ 90139 h 249931"/>
                <a:gd name="connsiteX12" fmla="*/ 153681 w 214640"/>
                <a:gd name="connsiteY12" fmla="*/ 90139 h 249931"/>
                <a:gd name="connsiteX13" fmla="*/ 112699 w 214640"/>
                <a:gd name="connsiteY13" fmla="*/ 43021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640" h="249931">
                  <a:moveTo>
                    <a:pt x="213104" y="133160"/>
                  </a:moveTo>
                  <a:lnTo>
                    <a:pt x="63521" y="133160"/>
                  </a:lnTo>
                  <a:cubicBezTo>
                    <a:pt x="63521" y="178230"/>
                    <a:pt x="86061" y="200764"/>
                    <a:pt x="129092" y="200764"/>
                  </a:cubicBezTo>
                  <a:cubicBezTo>
                    <a:pt x="153681" y="200764"/>
                    <a:pt x="178270" y="194619"/>
                    <a:pt x="198760" y="186424"/>
                  </a:cubicBezTo>
                  <a:lnTo>
                    <a:pt x="204908" y="233542"/>
                  </a:lnTo>
                  <a:cubicBezTo>
                    <a:pt x="180319" y="243786"/>
                    <a:pt x="149583" y="249931"/>
                    <a:pt x="118846" y="249931"/>
                  </a:cubicBezTo>
                  <a:cubicBezTo>
                    <a:pt x="43030" y="249931"/>
                    <a:pt x="0" y="211008"/>
                    <a:pt x="0" y="127014"/>
                  </a:cubicBezTo>
                  <a:cubicBezTo>
                    <a:pt x="0" y="53264"/>
                    <a:pt x="40982" y="0"/>
                    <a:pt x="112699" y="0"/>
                  </a:cubicBezTo>
                  <a:cubicBezTo>
                    <a:pt x="182368" y="0"/>
                    <a:pt x="213104" y="47118"/>
                    <a:pt x="213104" y="106528"/>
                  </a:cubicBezTo>
                  <a:cubicBezTo>
                    <a:pt x="215153" y="112674"/>
                    <a:pt x="215153" y="122917"/>
                    <a:pt x="213104" y="133160"/>
                  </a:cubicBezTo>
                  <a:moveTo>
                    <a:pt x="112699" y="43021"/>
                  </a:moveTo>
                  <a:cubicBezTo>
                    <a:pt x="88110" y="43021"/>
                    <a:pt x="69668" y="61459"/>
                    <a:pt x="65570" y="90139"/>
                  </a:cubicBezTo>
                  <a:lnTo>
                    <a:pt x="153681" y="90139"/>
                  </a:lnTo>
                  <a:cubicBezTo>
                    <a:pt x="155730" y="61459"/>
                    <a:pt x="139337" y="43021"/>
                    <a:pt x="112699" y="43021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73D9CCCA-AE44-DB0C-1256-331C448D8ACA}"/>
                </a:ext>
              </a:extLst>
            </p:cNvPr>
            <p:cNvSpPr/>
            <p:nvPr/>
          </p:nvSpPr>
          <p:spPr>
            <a:xfrm>
              <a:off x="1669996" y="605030"/>
              <a:ext cx="227447" cy="633022"/>
            </a:xfrm>
            <a:custGeom>
              <a:avLst/>
              <a:gdLst>
                <a:gd name="connsiteX0" fmla="*/ 196711 w 227447"/>
                <a:gd name="connsiteY0" fmla="*/ 0 h 633022"/>
                <a:gd name="connsiteX1" fmla="*/ 0 w 227447"/>
                <a:gd name="connsiteY1" fmla="*/ 633023 h 633022"/>
                <a:gd name="connsiteX2" fmla="*/ 65570 w 227447"/>
                <a:gd name="connsiteY2" fmla="*/ 633023 h 633022"/>
                <a:gd name="connsiteX3" fmla="*/ 225398 w 227447"/>
                <a:gd name="connsiteY3" fmla="*/ 12292 h 633022"/>
                <a:gd name="connsiteX4" fmla="*/ 227447 w 227447"/>
                <a:gd name="connsiteY4" fmla="*/ 10243 h 633022"/>
                <a:gd name="connsiteX5" fmla="*/ 196711 w 227447"/>
                <a:gd name="connsiteY5" fmla="*/ 0 h 633022"/>
                <a:gd name="connsiteX6" fmla="*/ 196711 w 227447"/>
                <a:gd name="connsiteY6" fmla="*/ 0 h 63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447" h="633022">
                  <a:moveTo>
                    <a:pt x="196711" y="0"/>
                  </a:moveTo>
                  <a:cubicBezTo>
                    <a:pt x="176220" y="26632"/>
                    <a:pt x="0" y="262223"/>
                    <a:pt x="0" y="633023"/>
                  </a:cubicBezTo>
                  <a:lnTo>
                    <a:pt x="65570" y="633023"/>
                  </a:lnTo>
                  <a:cubicBezTo>
                    <a:pt x="65570" y="399480"/>
                    <a:pt x="92208" y="204862"/>
                    <a:pt x="225398" y="12292"/>
                  </a:cubicBezTo>
                  <a:lnTo>
                    <a:pt x="227447" y="10243"/>
                  </a:lnTo>
                  <a:lnTo>
                    <a:pt x="196711" y="0"/>
                  </a:lnTo>
                  <a:lnTo>
                    <a:pt x="196711" y="0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20" name="Freihandform 19">
              <a:extLst>
                <a:ext uri="{FF2B5EF4-FFF2-40B4-BE49-F238E27FC236}">
                  <a16:creationId xmlns:a16="http://schemas.microsoft.com/office/drawing/2014/main" id="{D8D921EA-FBB8-C750-7095-1DAE5C9C0F31}"/>
                </a:ext>
              </a:extLst>
            </p:cNvPr>
            <p:cNvSpPr/>
            <p:nvPr/>
          </p:nvSpPr>
          <p:spPr>
            <a:xfrm>
              <a:off x="1512217" y="391974"/>
              <a:ext cx="184416" cy="489619"/>
            </a:xfrm>
            <a:custGeom>
              <a:avLst/>
              <a:gdLst>
                <a:gd name="connsiteX0" fmla="*/ 0 w 184416"/>
                <a:gd name="connsiteY0" fmla="*/ 14340 h 489619"/>
                <a:gd name="connsiteX1" fmla="*/ 2049 w 184416"/>
                <a:gd name="connsiteY1" fmla="*/ 16389 h 489619"/>
                <a:gd name="connsiteX2" fmla="*/ 122945 w 184416"/>
                <a:gd name="connsiteY2" fmla="*/ 489620 h 489619"/>
                <a:gd name="connsiteX3" fmla="*/ 184417 w 184416"/>
                <a:gd name="connsiteY3" fmla="*/ 489620 h 489619"/>
                <a:gd name="connsiteX4" fmla="*/ 28687 w 184416"/>
                <a:gd name="connsiteY4" fmla="*/ 2049 h 489619"/>
                <a:gd name="connsiteX5" fmla="*/ 26638 w 184416"/>
                <a:gd name="connsiteY5" fmla="*/ 0 h 489619"/>
                <a:gd name="connsiteX6" fmla="*/ 0 w 184416"/>
                <a:gd name="connsiteY6" fmla="*/ 14340 h 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416" h="489619">
                  <a:moveTo>
                    <a:pt x="0" y="14340"/>
                  </a:moveTo>
                  <a:lnTo>
                    <a:pt x="2049" y="16389"/>
                  </a:lnTo>
                  <a:cubicBezTo>
                    <a:pt x="102454" y="163889"/>
                    <a:pt x="122945" y="311390"/>
                    <a:pt x="122945" y="489620"/>
                  </a:cubicBezTo>
                  <a:lnTo>
                    <a:pt x="184417" y="489620"/>
                  </a:lnTo>
                  <a:cubicBezTo>
                    <a:pt x="184417" y="208959"/>
                    <a:pt x="45080" y="22535"/>
                    <a:pt x="28687" y="2049"/>
                  </a:cubicBezTo>
                  <a:lnTo>
                    <a:pt x="26638" y="0"/>
                  </a:lnTo>
                  <a:lnTo>
                    <a:pt x="0" y="14340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</p:grpSp>
      <p:pic>
        <p:nvPicPr>
          <p:cNvPr id="87" name="Grafik 8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9"/>
          <a:stretch/>
        </p:blipFill>
        <p:spPr>
          <a:xfrm>
            <a:off x="7063655" y="6365058"/>
            <a:ext cx="1566000" cy="2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3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90701"/>
            <a:ext cx="6724650" cy="1941512"/>
          </a:xfrm>
        </p:spPr>
        <p:txBody>
          <a:bodyPr anchor="t"/>
          <a:lstStyle>
            <a:lvl1pPr algn="l">
              <a:defRPr sz="4500"/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3CA5E38-CBF4-72A4-0AF9-4C954CFE0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noProof="0"/>
              <a:t>Master-Untertitelformat bearbeiten</a:t>
            </a:r>
            <a:endParaRPr lang="fr-CH" noProof="0" dirty="0"/>
          </a:p>
        </p:txBody>
      </p:sp>
      <p:grpSp>
        <p:nvGrpSpPr>
          <p:cNvPr id="46" name="Bildplatzhalter 5">
            <a:extLst>
              <a:ext uri="{FF2B5EF4-FFF2-40B4-BE49-F238E27FC236}">
                <a16:creationId xmlns:a16="http://schemas.microsoft.com/office/drawing/2014/main" id="{121E85C2-6FA4-8E8A-76AD-296573DCA432}"/>
              </a:ext>
            </a:extLst>
          </p:cNvPr>
          <p:cNvGrpSpPr/>
          <p:nvPr userDrawn="1"/>
        </p:nvGrpSpPr>
        <p:grpSpPr>
          <a:xfrm>
            <a:off x="7230293" y="282026"/>
            <a:ext cx="1385309" cy="1354004"/>
            <a:chOff x="268428" y="391974"/>
            <a:chExt cx="2903027" cy="2128069"/>
          </a:xfrm>
          <a:solidFill>
            <a:srgbClr val="009462"/>
          </a:solidFill>
        </p:grpSpPr>
        <p:sp>
          <p:nvSpPr>
            <p:cNvPr id="47" name="Freihandform 46">
              <a:extLst>
                <a:ext uri="{FF2B5EF4-FFF2-40B4-BE49-F238E27FC236}">
                  <a16:creationId xmlns:a16="http://schemas.microsoft.com/office/drawing/2014/main" id="{BDBF4C78-3024-AEA0-D886-B6E56677E9DF}"/>
                </a:ext>
              </a:extLst>
            </p:cNvPr>
            <p:cNvSpPr/>
            <p:nvPr/>
          </p:nvSpPr>
          <p:spPr>
            <a:xfrm>
              <a:off x="268428" y="777114"/>
              <a:ext cx="129091" cy="329827"/>
            </a:xfrm>
            <a:custGeom>
              <a:avLst/>
              <a:gdLst>
                <a:gd name="connsiteX0" fmla="*/ 40982 w 129091"/>
                <a:gd name="connsiteY0" fmla="*/ 329827 h 329827"/>
                <a:gd name="connsiteX1" fmla="*/ 0 w 129091"/>
                <a:gd name="connsiteY1" fmla="*/ 325730 h 329827"/>
                <a:gd name="connsiteX2" fmla="*/ 0 w 129091"/>
                <a:gd name="connsiteY2" fmla="*/ 272466 h 329827"/>
                <a:gd name="connsiteX3" fmla="*/ 30736 w 129091"/>
                <a:gd name="connsiteY3" fmla="*/ 276563 h 329827"/>
                <a:gd name="connsiteX4" fmla="*/ 65570 w 129091"/>
                <a:gd name="connsiteY4" fmla="*/ 231494 h 329827"/>
                <a:gd name="connsiteX5" fmla="*/ 65570 w 129091"/>
                <a:gd name="connsiteY5" fmla="*/ 0 h 329827"/>
                <a:gd name="connsiteX6" fmla="*/ 129092 w 129091"/>
                <a:gd name="connsiteY6" fmla="*/ 0 h 329827"/>
                <a:gd name="connsiteX7" fmla="*/ 129092 w 129091"/>
                <a:gd name="connsiteY7" fmla="*/ 235591 h 329827"/>
                <a:gd name="connsiteX8" fmla="*/ 40982 w 129091"/>
                <a:gd name="connsiteY8" fmla="*/ 329827 h 32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91" h="329827">
                  <a:moveTo>
                    <a:pt x="40982" y="329827"/>
                  </a:moveTo>
                  <a:cubicBezTo>
                    <a:pt x="24589" y="329827"/>
                    <a:pt x="12294" y="327779"/>
                    <a:pt x="0" y="325730"/>
                  </a:cubicBezTo>
                  <a:lnTo>
                    <a:pt x="0" y="272466"/>
                  </a:lnTo>
                  <a:cubicBezTo>
                    <a:pt x="8196" y="274515"/>
                    <a:pt x="18442" y="276563"/>
                    <a:pt x="30736" y="276563"/>
                  </a:cubicBezTo>
                  <a:cubicBezTo>
                    <a:pt x="53276" y="276563"/>
                    <a:pt x="65570" y="266320"/>
                    <a:pt x="65570" y="231494"/>
                  </a:cubicBezTo>
                  <a:lnTo>
                    <a:pt x="65570" y="0"/>
                  </a:lnTo>
                  <a:lnTo>
                    <a:pt x="129092" y="0"/>
                  </a:lnTo>
                  <a:lnTo>
                    <a:pt x="129092" y="235591"/>
                  </a:lnTo>
                  <a:cubicBezTo>
                    <a:pt x="129092" y="286806"/>
                    <a:pt x="106552" y="329827"/>
                    <a:pt x="40982" y="329827"/>
                  </a:cubicBezTo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48" name="Freihandform 47">
              <a:extLst>
                <a:ext uri="{FF2B5EF4-FFF2-40B4-BE49-F238E27FC236}">
                  <a16:creationId xmlns:a16="http://schemas.microsoft.com/office/drawing/2014/main" id="{26AD3906-58EB-9DCC-95AB-029A1F8FFE86}"/>
                </a:ext>
              </a:extLst>
            </p:cNvPr>
            <p:cNvSpPr/>
            <p:nvPr/>
          </p:nvSpPr>
          <p:spPr>
            <a:xfrm>
              <a:off x="456943" y="857010"/>
              <a:ext cx="200809" cy="249931"/>
            </a:xfrm>
            <a:custGeom>
              <a:avLst/>
              <a:gdLst>
                <a:gd name="connsiteX0" fmla="*/ 141386 w 200809"/>
                <a:gd name="connsiteY0" fmla="*/ 245834 h 249931"/>
                <a:gd name="connsiteX1" fmla="*/ 143435 w 200809"/>
                <a:gd name="connsiteY1" fmla="*/ 204862 h 249931"/>
                <a:gd name="connsiteX2" fmla="*/ 143435 w 200809"/>
                <a:gd name="connsiteY2" fmla="*/ 204862 h 249931"/>
                <a:gd name="connsiteX3" fmla="*/ 67620 w 200809"/>
                <a:gd name="connsiteY3" fmla="*/ 249931 h 249931"/>
                <a:gd name="connsiteX4" fmla="*/ 0 w 200809"/>
                <a:gd name="connsiteY4" fmla="*/ 186424 h 249931"/>
                <a:gd name="connsiteX5" fmla="*/ 139337 w 200809"/>
                <a:gd name="connsiteY5" fmla="*/ 98334 h 249931"/>
                <a:gd name="connsiteX6" fmla="*/ 139337 w 200809"/>
                <a:gd name="connsiteY6" fmla="*/ 86042 h 249931"/>
                <a:gd name="connsiteX7" fmla="*/ 92208 w 200809"/>
                <a:gd name="connsiteY7" fmla="*/ 47118 h 249931"/>
                <a:gd name="connsiteX8" fmla="*/ 20491 w 200809"/>
                <a:gd name="connsiteY8" fmla="*/ 65556 h 249931"/>
                <a:gd name="connsiteX9" fmla="*/ 14344 w 200809"/>
                <a:gd name="connsiteY9" fmla="*/ 14340 h 249931"/>
                <a:gd name="connsiteX10" fmla="*/ 100405 w 200809"/>
                <a:gd name="connsiteY10" fmla="*/ 0 h 249931"/>
                <a:gd name="connsiteX11" fmla="*/ 198760 w 200809"/>
                <a:gd name="connsiteY11" fmla="*/ 83993 h 249931"/>
                <a:gd name="connsiteX12" fmla="*/ 198760 w 200809"/>
                <a:gd name="connsiteY12" fmla="*/ 184376 h 249931"/>
                <a:gd name="connsiteX13" fmla="*/ 200809 w 200809"/>
                <a:gd name="connsiteY13" fmla="*/ 245834 h 249931"/>
                <a:gd name="connsiteX14" fmla="*/ 141386 w 200809"/>
                <a:gd name="connsiteY14" fmla="*/ 245834 h 249931"/>
                <a:gd name="connsiteX15" fmla="*/ 135239 w 200809"/>
                <a:gd name="connsiteY15" fmla="*/ 139306 h 249931"/>
                <a:gd name="connsiteX16" fmla="*/ 55325 w 200809"/>
                <a:gd name="connsiteY16" fmla="*/ 178230 h 249931"/>
                <a:gd name="connsiteX17" fmla="*/ 84012 w 200809"/>
                <a:gd name="connsiteY17" fmla="*/ 202813 h 249931"/>
                <a:gd name="connsiteX18" fmla="*/ 135239 w 200809"/>
                <a:gd name="connsiteY18" fmla="*/ 145452 h 249931"/>
                <a:gd name="connsiteX19" fmla="*/ 135239 w 200809"/>
                <a:gd name="connsiteY19" fmla="*/ 139306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0809" h="249931">
                  <a:moveTo>
                    <a:pt x="141386" y="245834"/>
                  </a:moveTo>
                  <a:cubicBezTo>
                    <a:pt x="141386" y="231494"/>
                    <a:pt x="141386" y="217153"/>
                    <a:pt x="143435" y="204862"/>
                  </a:cubicBezTo>
                  <a:lnTo>
                    <a:pt x="143435" y="204862"/>
                  </a:lnTo>
                  <a:cubicBezTo>
                    <a:pt x="131141" y="231494"/>
                    <a:pt x="102454" y="249931"/>
                    <a:pt x="67620" y="249931"/>
                  </a:cubicBezTo>
                  <a:cubicBezTo>
                    <a:pt x="24589" y="249931"/>
                    <a:pt x="0" y="225348"/>
                    <a:pt x="0" y="186424"/>
                  </a:cubicBezTo>
                  <a:cubicBezTo>
                    <a:pt x="0" y="129063"/>
                    <a:pt x="57374" y="98334"/>
                    <a:pt x="139337" y="98334"/>
                  </a:cubicBezTo>
                  <a:lnTo>
                    <a:pt x="139337" y="86042"/>
                  </a:lnTo>
                  <a:cubicBezTo>
                    <a:pt x="139337" y="61459"/>
                    <a:pt x="127043" y="47118"/>
                    <a:pt x="92208" y="47118"/>
                  </a:cubicBezTo>
                  <a:cubicBezTo>
                    <a:pt x="69669" y="47118"/>
                    <a:pt x="40982" y="55313"/>
                    <a:pt x="20491" y="65556"/>
                  </a:cubicBezTo>
                  <a:lnTo>
                    <a:pt x="14344" y="14340"/>
                  </a:lnTo>
                  <a:cubicBezTo>
                    <a:pt x="38932" y="6146"/>
                    <a:pt x="69669" y="0"/>
                    <a:pt x="100405" y="0"/>
                  </a:cubicBezTo>
                  <a:cubicBezTo>
                    <a:pt x="178270" y="0"/>
                    <a:pt x="198760" y="30729"/>
                    <a:pt x="198760" y="83993"/>
                  </a:cubicBezTo>
                  <a:lnTo>
                    <a:pt x="198760" y="184376"/>
                  </a:lnTo>
                  <a:cubicBezTo>
                    <a:pt x="198760" y="202813"/>
                    <a:pt x="198760" y="227397"/>
                    <a:pt x="200809" y="245834"/>
                  </a:cubicBezTo>
                  <a:lnTo>
                    <a:pt x="141386" y="245834"/>
                  </a:lnTo>
                  <a:close/>
                  <a:moveTo>
                    <a:pt x="135239" y="139306"/>
                  </a:moveTo>
                  <a:cubicBezTo>
                    <a:pt x="69669" y="139306"/>
                    <a:pt x="55325" y="157743"/>
                    <a:pt x="55325" y="178230"/>
                  </a:cubicBezTo>
                  <a:cubicBezTo>
                    <a:pt x="55325" y="194619"/>
                    <a:pt x="65570" y="202813"/>
                    <a:pt x="84012" y="202813"/>
                  </a:cubicBezTo>
                  <a:cubicBezTo>
                    <a:pt x="114748" y="202813"/>
                    <a:pt x="135239" y="174132"/>
                    <a:pt x="135239" y="145452"/>
                  </a:cubicBezTo>
                  <a:lnTo>
                    <a:pt x="135239" y="139306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49" name="Freihandform 48">
              <a:extLst>
                <a:ext uri="{FF2B5EF4-FFF2-40B4-BE49-F238E27FC236}">
                  <a16:creationId xmlns:a16="http://schemas.microsoft.com/office/drawing/2014/main" id="{BAE5A348-EC78-FD92-9802-F78F32CED3E3}"/>
                </a:ext>
              </a:extLst>
            </p:cNvPr>
            <p:cNvSpPr/>
            <p:nvPr/>
          </p:nvSpPr>
          <p:spPr>
            <a:xfrm>
              <a:off x="729470" y="856592"/>
              <a:ext cx="131140" cy="246252"/>
            </a:xfrm>
            <a:custGeom>
              <a:avLst/>
              <a:gdLst>
                <a:gd name="connsiteX0" fmla="*/ 129092 w 131140"/>
                <a:gd name="connsiteY0" fmla="*/ 61877 h 246252"/>
                <a:gd name="connsiteX1" fmla="*/ 61472 w 131140"/>
                <a:gd name="connsiteY1" fmla="*/ 147918 h 246252"/>
                <a:gd name="connsiteX2" fmla="*/ 61472 w 131140"/>
                <a:gd name="connsiteY2" fmla="*/ 246252 h 246252"/>
                <a:gd name="connsiteX3" fmla="*/ 0 w 131140"/>
                <a:gd name="connsiteY3" fmla="*/ 246252 h 246252"/>
                <a:gd name="connsiteX4" fmla="*/ 0 w 131140"/>
                <a:gd name="connsiteY4" fmla="*/ 4515 h 246252"/>
                <a:gd name="connsiteX5" fmla="*/ 59423 w 131140"/>
                <a:gd name="connsiteY5" fmla="*/ 4515 h 246252"/>
                <a:gd name="connsiteX6" fmla="*/ 55325 w 131140"/>
                <a:gd name="connsiteY6" fmla="*/ 53682 h 246252"/>
                <a:gd name="connsiteX7" fmla="*/ 55325 w 131140"/>
                <a:gd name="connsiteY7" fmla="*/ 53682 h 246252"/>
                <a:gd name="connsiteX8" fmla="*/ 131141 w 131140"/>
                <a:gd name="connsiteY8" fmla="*/ 418 h 246252"/>
                <a:gd name="connsiteX9" fmla="*/ 129092 w 131140"/>
                <a:gd name="connsiteY9" fmla="*/ 61877 h 24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140" h="246252">
                  <a:moveTo>
                    <a:pt x="129092" y="61877"/>
                  </a:moveTo>
                  <a:cubicBezTo>
                    <a:pt x="84012" y="53682"/>
                    <a:pt x="61472" y="82363"/>
                    <a:pt x="61472" y="147918"/>
                  </a:cubicBezTo>
                  <a:lnTo>
                    <a:pt x="61472" y="246252"/>
                  </a:lnTo>
                  <a:lnTo>
                    <a:pt x="0" y="246252"/>
                  </a:lnTo>
                  <a:lnTo>
                    <a:pt x="0" y="4515"/>
                  </a:lnTo>
                  <a:lnTo>
                    <a:pt x="59423" y="4515"/>
                  </a:lnTo>
                  <a:cubicBezTo>
                    <a:pt x="59423" y="16807"/>
                    <a:pt x="57374" y="35244"/>
                    <a:pt x="55325" y="53682"/>
                  </a:cubicBezTo>
                  <a:lnTo>
                    <a:pt x="55325" y="53682"/>
                  </a:lnTo>
                  <a:cubicBezTo>
                    <a:pt x="67620" y="22953"/>
                    <a:pt x="90159" y="-3679"/>
                    <a:pt x="131141" y="418"/>
                  </a:cubicBezTo>
                  <a:lnTo>
                    <a:pt x="129092" y="61877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0" name="Freihandform 49">
              <a:extLst>
                <a:ext uri="{FF2B5EF4-FFF2-40B4-BE49-F238E27FC236}">
                  <a16:creationId xmlns:a16="http://schemas.microsoft.com/office/drawing/2014/main" id="{6BEACF39-C5AF-4712-8C05-AD3A8D3A9045}"/>
                </a:ext>
              </a:extLst>
            </p:cNvPr>
            <p:cNvSpPr/>
            <p:nvPr/>
          </p:nvSpPr>
          <p:spPr>
            <a:xfrm>
              <a:off x="885200" y="748433"/>
              <a:ext cx="219251" cy="358508"/>
            </a:xfrm>
            <a:custGeom>
              <a:avLst/>
              <a:gdLst>
                <a:gd name="connsiteX0" fmla="*/ 161877 w 219251"/>
                <a:gd name="connsiteY0" fmla="*/ 354411 h 358508"/>
                <a:gd name="connsiteX1" fmla="*/ 163926 w 219251"/>
                <a:gd name="connsiteY1" fmla="*/ 313439 h 358508"/>
                <a:gd name="connsiteX2" fmla="*/ 163926 w 219251"/>
                <a:gd name="connsiteY2" fmla="*/ 313439 h 358508"/>
                <a:gd name="connsiteX3" fmla="*/ 88110 w 219251"/>
                <a:gd name="connsiteY3" fmla="*/ 358508 h 358508"/>
                <a:gd name="connsiteX4" fmla="*/ 0 w 219251"/>
                <a:gd name="connsiteY4" fmla="*/ 245834 h 358508"/>
                <a:gd name="connsiteX5" fmla="*/ 127043 w 219251"/>
                <a:gd name="connsiteY5" fmla="*/ 108577 h 358508"/>
                <a:gd name="connsiteX6" fmla="*/ 157779 w 219251"/>
                <a:gd name="connsiteY6" fmla="*/ 110625 h 358508"/>
                <a:gd name="connsiteX7" fmla="*/ 157779 w 219251"/>
                <a:gd name="connsiteY7" fmla="*/ 0 h 358508"/>
                <a:gd name="connsiteX8" fmla="*/ 219251 w 219251"/>
                <a:gd name="connsiteY8" fmla="*/ 0 h 358508"/>
                <a:gd name="connsiteX9" fmla="*/ 219251 w 219251"/>
                <a:gd name="connsiteY9" fmla="*/ 352362 h 358508"/>
                <a:gd name="connsiteX10" fmla="*/ 161877 w 219251"/>
                <a:gd name="connsiteY10" fmla="*/ 352362 h 358508"/>
                <a:gd name="connsiteX11" fmla="*/ 157779 w 219251"/>
                <a:gd name="connsiteY11" fmla="*/ 161841 h 358508"/>
                <a:gd name="connsiteX12" fmla="*/ 124994 w 219251"/>
                <a:gd name="connsiteY12" fmla="*/ 157744 h 358508"/>
                <a:gd name="connsiteX13" fmla="*/ 65570 w 219251"/>
                <a:gd name="connsiteY13" fmla="*/ 239688 h 358508"/>
                <a:gd name="connsiteX14" fmla="*/ 106552 w 219251"/>
                <a:gd name="connsiteY14" fmla="*/ 307293 h 358508"/>
                <a:gd name="connsiteX15" fmla="*/ 157779 w 219251"/>
                <a:gd name="connsiteY15" fmla="*/ 229445 h 358508"/>
                <a:gd name="connsiteX16" fmla="*/ 157779 w 219251"/>
                <a:gd name="connsiteY16" fmla="*/ 161841 h 3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9251" h="358508">
                  <a:moveTo>
                    <a:pt x="161877" y="354411"/>
                  </a:moveTo>
                  <a:cubicBezTo>
                    <a:pt x="161877" y="342119"/>
                    <a:pt x="161877" y="327779"/>
                    <a:pt x="163926" y="313439"/>
                  </a:cubicBezTo>
                  <a:lnTo>
                    <a:pt x="163926" y="313439"/>
                  </a:lnTo>
                  <a:cubicBezTo>
                    <a:pt x="151632" y="340071"/>
                    <a:pt x="124994" y="358508"/>
                    <a:pt x="88110" y="358508"/>
                  </a:cubicBezTo>
                  <a:cubicBezTo>
                    <a:pt x="28687" y="358508"/>
                    <a:pt x="0" y="315487"/>
                    <a:pt x="0" y="245834"/>
                  </a:cubicBezTo>
                  <a:cubicBezTo>
                    <a:pt x="0" y="163889"/>
                    <a:pt x="47129" y="108577"/>
                    <a:pt x="127043" y="108577"/>
                  </a:cubicBezTo>
                  <a:cubicBezTo>
                    <a:pt x="137288" y="108577"/>
                    <a:pt x="147533" y="108577"/>
                    <a:pt x="157779" y="110625"/>
                  </a:cubicBezTo>
                  <a:lnTo>
                    <a:pt x="157779" y="0"/>
                  </a:lnTo>
                  <a:lnTo>
                    <a:pt x="219251" y="0"/>
                  </a:lnTo>
                  <a:lnTo>
                    <a:pt x="219251" y="352362"/>
                  </a:lnTo>
                  <a:lnTo>
                    <a:pt x="161877" y="352362"/>
                  </a:lnTo>
                  <a:close/>
                  <a:moveTo>
                    <a:pt x="157779" y="161841"/>
                  </a:moveTo>
                  <a:cubicBezTo>
                    <a:pt x="147533" y="159792"/>
                    <a:pt x="135239" y="157744"/>
                    <a:pt x="124994" y="157744"/>
                  </a:cubicBezTo>
                  <a:cubicBezTo>
                    <a:pt x="90159" y="157744"/>
                    <a:pt x="65570" y="180278"/>
                    <a:pt x="65570" y="239688"/>
                  </a:cubicBezTo>
                  <a:cubicBezTo>
                    <a:pt x="65570" y="284758"/>
                    <a:pt x="77865" y="307293"/>
                    <a:pt x="106552" y="307293"/>
                  </a:cubicBezTo>
                  <a:cubicBezTo>
                    <a:pt x="139337" y="307293"/>
                    <a:pt x="157779" y="270418"/>
                    <a:pt x="157779" y="229445"/>
                  </a:cubicBezTo>
                  <a:lnTo>
                    <a:pt x="157779" y="161841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1" name="Freihandform 50">
              <a:extLst>
                <a:ext uri="{FF2B5EF4-FFF2-40B4-BE49-F238E27FC236}">
                  <a16:creationId xmlns:a16="http://schemas.microsoft.com/office/drawing/2014/main" id="{7CE21B0E-7E75-987F-C34C-6C38FD95DF55}"/>
                </a:ext>
              </a:extLst>
            </p:cNvPr>
            <p:cNvSpPr/>
            <p:nvPr/>
          </p:nvSpPr>
          <p:spPr>
            <a:xfrm>
              <a:off x="1170022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8196 w 77864"/>
                <a:gd name="connsiteY5" fmla="*/ 104479 h 344167"/>
                <a:gd name="connsiteX6" fmla="*/ 69669 w 77864"/>
                <a:gd name="connsiteY6" fmla="*/ 104479 h 344167"/>
                <a:gd name="connsiteX7" fmla="*/ 69669 w 77864"/>
                <a:gd name="connsiteY7" fmla="*/ 344168 h 344167"/>
                <a:gd name="connsiteX8" fmla="*/ 8196 w 77864"/>
                <a:gd name="connsiteY8" fmla="*/ 344168 h 344167"/>
                <a:gd name="connsiteX9" fmla="*/ 8196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7865" y="57361"/>
                    <a:pt x="59423" y="73750"/>
                    <a:pt x="38932" y="73750"/>
                  </a:cubicBezTo>
                  <a:moveTo>
                    <a:pt x="8196" y="104479"/>
                  </a:moveTo>
                  <a:lnTo>
                    <a:pt x="69669" y="104479"/>
                  </a:lnTo>
                  <a:lnTo>
                    <a:pt x="69669" y="344168"/>
                  </a:lnTo>
                  <a:lnTo>
                    <a:pt x="8196" y="344168"/>
                  </a:lnTo>
                  <a:lnTo>
                    <a:pt x="8196" y="104479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2" name="Freihandform 51">
              <a:extLst>
                <a:ext uri="{FF2B5EF4-FFF2-40B4-BE49-F238E27FC236}">
                  <a16:creationId xmlns:a16="http://schemas.microsoft.com/office/drawing/2014/main" id="{868AF896-27BB-EBC7-0DBD-CF3A882383DE}"/>
                </a:ext>
              </a:extLst>
            </p:cNvPr>
            <p:cNvSpPr/>
            <p:nvPr/>
          </p:nvSpPr>
          <p:spPr>
            <a:xfrm>
              <a:off x="1315506" y="854961"/>
              <a:ext cx="206956" cy="247882"/>
            </a:xfrm>
            <a:custGeom>
              <a:avLst/>
              <a:gdLst>
                <a:gd name="connsiteX0" fmla="*/ 145485 w 206956"/>
                <a:gd name="connsiteY0" fmla="*/ 247883 h 247882"/>
                <a:gd name="connsiteX1" fmla="*/ 145485 w 206956"/>
                <a:gd name="connsiteY1" fmla="*/ 94236 h 247882"/>
                <a:gd name="connsiteX2" fmla="*/ 116797 w 206956"/>
                <a:gd name="connsiteY2" fmla="*/ 53264 h 247882"/>
                <a:gd name="connsiteX3" fmla="*/ 61472 w 206956"/>
                <a:gd name="connsiteY3" fmla="*/ 131112 h 247882"/>
                <a:gd name="connsiteX4" fmla="*/ 61472 w 206956"/>
                <a:gd name="connsiteY4" fmla="*/ 247883 h 247882"/>
                <a:gd name="connsiteX5" fmla="*/ 0 w 206956"/>
                <a:gd name="connsiteY5" fmla="*/ 247883 h 247882"/>
                <a:gd name="connsiteX6" fmla="*/ 0 w 206956"/>
                <a:gd name="connsiteY6" fmla="*/ 6146 h 247882"/>
                <a:gd name="connsiteX7" fmla="*/ 57374 w 206956"/>
                <a:gd name="connsiteY7" fmla="*/ 6146 h 247882"/>
                <a:gd name="connsiteX8" fmla="*/ 53276 w 206956"/>
                <a:gd name="connsiteY8" fmla="*/ 49167 h 247882"/>
                <a:gd name="connsiteX9" fmla="*/ 53276 w 206956"/>
                <a:gd name="connsiteY9" fmla="*/ 49167 h 247882"/>
                <a:gd name="connsiteX10" fmla="*/ 135239 w 206956"/>
                <a:gd name="connsiteY10" fmla="*/ 0 h 247882"/>
                <a:gd name="connsiteX11" fmla="*/ 206957 w 206956"/>
                <a:gd name="connsiteY11" fmla="*/ 75799 h 247882"/>
                <a:gd name="connsiteX12" fmla="*/ 206957 w 206956"/>
                <a:gd name="connsiteY12" fmla="*/ 243786 h 247882"/>
                <a:gd name="connsiteX13" fmla="*/ 145485 w 206956"/>
                <a:gd name="connsiteY13" fmla="*/ 243786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956" h="247882">
                  <a:moveTo>
                    <a:pt x="145485" y="247883"/>
                  </a:moveTo>
                  <a:lnTo>
                    <a:pt x="145485" y="94236"/>
                  </a:lnTo>
                  <a:cubicBezTo>
                    <a:pt x="145485" y="69653"/>
                    <a:pt x="139337" y="53264"/>
                    <a:pt x="116797" y="53264"/>
                  </a:cubicBezTo>
                  <a:cubicBezTo>
                    <a:pt x="86061" y="53264"/>
                    <a:pt x="61472" y="88091"/>
                    <a:pt x="61472" y="131112"/>
                  </a:cubicBezTo>
                  <a:lnTo>
                    <a:pt x="61472" y="247883"/>
                  </a:lnTo>
                  <a:lnTo>
                    <a:pt x="0" y="247883"/>
                  </a:lnTo>
                  <a:lnTo>
                    <a:pt x="0" y="6146"/>
                  </a:lnTo>
                  <a:lnTo>
                    <a:pt x="57374" y="6146"/>
                  </a:lnTo>
                  <a:cubicBezTo>
                    <a:pt x="57374" y="16389"/>
                    <a:pt x="57374" y="36875"/>
                    <a:pt x="53276" y="49167"/>
                  </a:cubicBezTo>
                  <a:lnTo>
                    <a:pt x="53276" y="49167"/>
                  </a:lnTo>
                  <a:cubicBezTo>
                    <a:pt x="67620" y="20486"/>
                    <a:pt x="96307" y="0"/>
                    <a:pt x="135239" y="0"/>
                  </a:cubicBezTo>
                  <a:cubicBezTo>
                    <a:pt x="188515" y="0"/>
                    <a:pt x="206957" y="34827"/>
                    <a:pt x="206957" y="75799"/>
                  </a:cubicBezTo>
                  <a:lnTo>
                    <a:pt x="206957" y="243786"/>
                  </a:lnTo>
                  <a:lnTo>
                    <a:pt x="145485" y="243786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3" name="Freihandform 52">
              <a:extLst>
                <a:ext uri="{FF2B5EF4-FFF2-40B4-BE49-F238E27FC236}">
                  <a16:creationId xmlns:a16="http://schemas.microsoft.com/office/drawing/2014/main" id="{1BDBB289-B67E-E61A-68A6-2ED5C99C430E}"/>
                </a:ext>
              </a:extLst>
            </p:cNvPr>
            <p:cNvSpPr/>
            <p:nvPr/>
          </p:nvSpPr>
          <p:spPr>
            <a:xfrm>
              <a:off x="1893345" y="768919"/>
              <a:ext cx="202920" cy="338021"/>
            </a:xfrm>
            <a:custGeom>
              <a:avLst/>
              <a:gdLst>
                <a:gd name="connsiteX0" fmla="*/ 75816 w 202920"/>
                <a:gd name="connsiteY0" fmla="*/ 338022 h 338021"/>
                <a:gd name="connsiteX1" fmla="*/ 8196 w 202920"/>
                <a:gd name="connsiteY1" fmla="*/ 329827 h 338021"/>
                <a:gd name="connsiteX2" fmla="*/ 12294 w 202920"/>
                <a:gd name="connsiteY2" fmla="*/ 270418 h 338021"/>
                <a:gd name="connsiteX3" fmla="*/ 79914 w 202920"/>
                <a:gd name="connsiteY3" fmla="*/ 282709 h 338021"/>
                <a:gd name="connsiteX4" fmla="*/ 137288 w 202920"/>
                <a:gd name="connsiteY4" fmla="*/ 239688 h 338021"/>
                <a:gd name="connsiteX5" fmla="*/ 0 w 202920"/>
                <a:gd name="connsiteY5" fmla="*/ 98334 h 338021"/>
                <a:gd name="connsiteX6" fmla="*/ 124994 w 202920"/>
                <a:gd name="connsiteY6" fmla="*/ 0 h 338021"/>
                <a:gd name="connsiteX7" fmla="*/ 184417 w 202920"/>
                <a:gd name="connsiteY7" fmla="*/ 6146 h 338021"/>
                <a:gd name="connsiteX8" fmla="*/ 180319 w 202920"/>
                <a:gd name="connsiteY8" fmla="*/ 61459 h 338021"/>
                <a:gd name="connsiteX9" fmla="*/ 120895 w 202920"/>
                <a:gd name="connsiteY9" fmla="*/ 53264 h 338021"/>
                <a:gd name="connsiteX10" fmla="*/ 65570 w 202920"/>
                <a:gd name="connsiteY10" fmla="*/ 92188 h 338021"/>
                <a:gd name="connsiteX11" fmla="*/ 202859 w 202920"/>
                <a:gd name="connsiteY11" fmla="*/ 231494 h 338021"/>
                <a:gd name="connsiteX12" fmla="*/ 75816 w 202920"/>
                <a:gd name="connsiteY12" fmla="*/ 338022 h 33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2920" h="338021">
                  <a:moveTo>
                    <a:pt x="75816" y="338022"/>
                  </a:moveTo>
                  <a:cubicBezTo>
                    <a:pt x="53276" y="338022"/>
                    <a:pt x="28687" y="335973"/>
                    <a:pt x="8196" y="329827"/>
                  </a:cubicBezTo>
                  <a:lnTo>
                    <a:pt x="12294" y="270418"/>
                  </a:lnTo>
                  <a:cubicBezTo>
                    <a:pt x="30736" y="276563"/>
                    <a:pt x="57374" y="282709"/>
                    <a:pt x="79914" y="282709"/>
                  </a:cubicBezTo>
                  <a:cubicBezTo>
                    <a:pt x="112699" y="282709"/>
                    <a:pt x="137288" y="270418"/>
                    <a:pt x="137288" y="239688"/>
                  </a:cubicBezTo>
                  <a:cubicBezTo>
                    <a:pt x="137288" y="178230"/>
                    <a:pt x="0" y="206910"/>
                    <a:pt x="0" y="98334"/>
                  </a:cubicBezTo>
                  <a:cubicBezTo>
                    <a:pt x="0" y="40972"/>
                    <a:pt x="45080" y="0"/>
                    <a:pt x="124994" y="0"/>
                  </a:cubicBezTo>
                  <a:cubicBezTo>
                    <a:pt x="143435" y="0"/>
                    <a:pt x="163926" y="2049"/>
                    <a:pt x="184417" y="6146"/>
                  </a:cubicBezTo>
                  <a:lnTo>
                    <a:pt x="180319" y="61459"/>
                  </a:lnTo>
                  <a:cubicBezTo>
                    <a:pt x="161877" y="55313"/>
                    <a:pt x="141386" y="53264"/>
                    <a:pt x="120895" y="53264"/>
                  </a:cubicBezTo>
                  <a:cubicBezTo>
                    <a:pt x="84012" y="53264"/>
                    <a:pt x="65570" y="69653"/>
                    <a:pt x="65570" y="92188"/>
                  </a:cubicBezTo>
                  <a:cubicBezTo>
                    <a:pt x="65570" y="151598"/>
                    <a:pt x="202859" y="129063"/>
                    <a:pt x="202859" y="231494"/>
                  </a:cubicBezTo>
                  <a:cubicBezTo>
                    <a:pt x="204908" y="292952"/>
                    <a:pt x="155730" y="338022"/>
                    <a:pt x="75816" y="338022"/>
                  </a:cubicBezTo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4" name="Freihandform 53">
              <a:extLst>
                <a:ext uri="{FF2B5EF4-FFF2-40B4-BE49-F238E27FC236}">
                  <a16:creationId xmlns:a16="http://schemas.microsoft.com/office/drawing/2014/main" id="{9EEB0664-02ED-44DF-8960-880C3AA3FAC1}"/>
                </a:ext>
              </a:extLst>
            </p:cNvPr>
            <p:cNvSpPr/>
            <p:nvPr/>
          </p:nvSpPr>
          <p:spPr>
            <a:xfrm>
              <a:off x="2147431" y="865204"/>
              <a:ext cx="209005" cy="243785"/>
            </a:xfrm>
            <a:custGeom>
              <a:avLst/>
              <a:gdLst>
                <a:gd name="connsiteX0" fmla="*/ 151631 w 209005"/>
                <a:gd name="connsiteY0" fmla="*/ 237640 h 243785"/>
                <a:gd name="connsiteX1" fmla="*/ 153681 w 209005"/>
                <a:gd name="connsiteY1" fmla="*/ 194619 h 243785"/>
                <a:gd name="connsiteX2" fmla="*/ 153681 w 209005"/>
                <a:gd name="connsiteY2" fmla="*/ 194619 h 243785"/>
                <a:gd name="connsiteX3" fmla="*/ 71718 w 209005"/>
                <a:gd name="connsiteY3" fmla="*/ 243786 h 243785"/>
                <a:gd name="connsiteX4" fmla="*/ 0 w 209005"/>
                <a:gd name="connsiteY4" fmla="*/ 167987 h 243785"/>
                <a:gd name="connsiteX5" fmla="*/ 0 w 209005"/>
                <a:gd name="connsiteY5" fmla="*/ 0 h 243785"/>
                <a:gd name="connsiteX6" fmla="*/ 61472 w 209005"/>
                <a:gd name="connsiteY6" fmla="*/ 0 h 243785"/>
                <a:gd name="connsiteX7" fmla="*/ 61472 w 209005"/>
                <a:gd name="connsiteY7" fmla="*/ 153646 h 243785"/>
                <a:gd name="connsiteX8" fmla="*/ 92208 w 209005"/>
                <a:gd name="connsiteY8" fmla="*/ 194619 h 243785"/>
                <a:gd name="connsiteX9" fmla="*/ 147533 w 209005"/>
                <a:gd name="connsiteY9" fmla="*/ 116771 h 243785"/>
                <a:gd name="connsiteX10" fmla="*/ 147533 w 209005"/>
                <a:gd name="connsiteY10" fmla="*/ 0 h 243785"/>
                <a:gd name="connsiteX11" fmla="*/ 209006 w 209005"/>
                <a:gd name="connsiteY11" fmla="*/ 0 h 243785"/>
                <a:gd name="connsiteX12" fmla="*/ 209006 w 209005"/>
                <a:gd name="connsiteY12" fmla="*/ 239688 h 243785"/>
                <a:gd name="connsiteX13" fmla="*/ 151631 w 209005"/>
                <a:gd name="connsiteY13" fmla="*/ 239688 h 24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005" h="243785">
                  <a:moveTo>
                    <a:pt x="151631" y="237640"/>
                  </a:moveTo>
                  <a:cubicBezTo>
                    <a:pt x="151631" y="227397"/>
                    <a:pt x="151631" y="206910"/>
                    <a:pt x="153681" y="194619"/>
                  </a:cubicBezTo>
                  <a:lnTo>
                    <a:pt x="153681" y="194619"/>
                  </a:lnTo>
                  <a:cubicBezTo>
                    <a:pt x="139337" y="223299"/>
                    <a:pt x="110650" y="243786"/>
                    <a:pt x="71718" y="243786"/>
                  </a:cubicBezTo>
                  <a:cubicBezTo>
                    <a:pt x="18442" y="243786"/>
                    <a:pt x="0" y="208959"/>
                    <a:pt x="0" y="167987"/>
                  </a:cubicBezTo>
                  <a:lnTo>
                    <a:pt x="0" y="0"/>
                  </a:lnTo>
                  <a:lnTo>
                    <a:pt x="61472" y="0"/>
                  </a:lnTo>
                  <a:lnTo>
                    <a:pt x="61472" y="153646"/>
                  </a:lnTo>
                  <a:cubicBezTo>
                    <a:pt x="61472" y="178230"/>
                    <a:pt x="67619" y="194619"/>
                    <a:pt x="92208" y="194619"/>
                  </a:cubicBezTo>
                  <a:cubicBezTo>
                    <a:pt x="122945" y="194619"/>
                    <a:pt x="147533" y="159792"/>
                    <a:pt x="147533" y="116771"/>
                  </a:cubicBezTo>
                  <a:lnTo>
                    <a:pt x="147533" y="0"/>
                  </a:lnTo>
                  <a:lnTo>
                    <a:pt x="209006" y="0"/>
                  </a:lnTo>
                  <a:lnTo>
                    <a:pt x="209006" y="239688"/>
                  </a:lnTo>
                  <a:lnTo>
                    <a:pt x="151631" y="239688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5" name="Freihandform 54">
              <a:extLst>
                <a:ext uri="{FF2B5EF4-FFF2-40B4-BE49-F238E27FC236}">
                  <a16:creationId xmlns:a16="http://schemas.microsoft.com/office/drawing/2014/main" id="{3CB3491A-251B-A750-07CB-200206D96D20}"/>
                </a:ext>
              </a:extLst>
            </p:cNvPr>
            <p:cNvSpPr/>
            <p:nvPr/>
          </p:nvSpPr>
          <p:spPr>
            <a:xfrm>
              <a:off x="2424056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6147 w 77864"/>
                <a:gd name="connsiteY5" fmla="*/ 104479 h 344167"/>
                <a:gd name="connsiteX6" fmla="*/ 67619 w 77864"/>
                <a:gd name="connsiteY6" fmla="*/ 104479 h 344167"/>
                <a:gd name="connsiteX7" fmla="*/ 67619 w 77864"/>
                <a:gd name="connsiteY7" fmla="*/ 344168 h 344167"/>
                <a:gd name="connsiteX8" fmla="*/ 6147 w 77864"/>
                <a:gd name="connsiteY8" fmla="*/ 344168 h 344167"/>
                <a:gd name="connsiteX9" fmla="*/ 6147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5816" y="57361"/>
                    <a:pt x="59423" y="73750"/>
                    <a:pt x="38932" y="73750"/>
                  </a:cubicBezTo>
                  <a:moveTo>
                    <a:pt x="6147" y="104479"/>
                  </a:moveTo>
                  <a:lnTo>
                    <a:pt x="67619" y="104479"/>
                  </a:lnTo>
                  <a:lnTo>
                    <a:pt x="67619" y="344168"/>
                  </a:lnTo>
                  <a:lnTo>
                    <a:pt x="6147" y="344168"/>
                  </a:lnTo>
                  <a:lnTo>
                    <a:pt x="6147" y="104479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6" name="Freihandform 55">
              <a:extLst>
                <a:ext uri="{FF2B5EF4-FFF2-40B4-BE49-F238E27FC236}">
                  <a16:creationId xmlns:a16="http://schemas.microsoft.com/office/drawing/2014/main" id="{EB3ED315-4410-7BDA-50EF-F9142822D3BB}"/>
                </a:ext>
              </a:extLst>
            </p:cNvPr>
            <p:cNvSpPr/>
            <p:nvPr/>
          </p:nvSpPr>
          <p:spPr>
            <a:xfrm>
              <a:off x="2553148" y="859059"/>
              <a:ext cx="161877" cy="247882"/>
            </a:xfrm>
            <a:custGeom>
              <a:avLst/>
              <a:gdLst>
                <a:gd name="connsiteX0" fmla="*/ 55325 w 161877"/>
                <a:gd name="connsiteY0" fmla="*/ 247883 h 247882"/>
                <a:gd name="connsiteX1" fmla="*/ 4098 w 161877"/>
                <a:gd name="connsiteY1" fmla="*/ 243786 h 247882"/>
                <a:gd name="connsiteX2" fmla="*/ 6147 w 161877"/>
                <a:gd name="connsiteY2" fmla="*/ 192570 h 247882"/>
                <a:gd name="connsiteX3" fmla="*/ 57374 w 161877"/>
                <a:gd name="connsiteY3" fmla="*/ 200764 h 247882"/>
                <a:gd name="connsiteX4" fmla="*/ 96307 w 161877"/>
                <a:gd name="connsiteY4" fmla="*/ 176181 h 247882"/>
                <a:gd name="connsiteX5" fmla="*/ 0 w 161877"/>
                <a:gd name="connsiteY5" fmla="*/ 75799 h 247882"/>
                <a:gd name="connsiteX6" fmla="*/ 102454 w 161877"/>
                <a:gd name="connsiteY6" fmla="*/ 0 h 247882"/>
                <a:gd name="connsiteX7" fmla="*/ 145484 w 161877"/>
                <a:gd name="connsiteY7" fmla="*/ 4097 h 247882"/>
                <a:gd name="connsiteX8" fmla="*/ 143435 w 161877"/>
                <a:gd name="connsiteY8" fmla="*/ 53264 h 247882"/>
                <a:gd name="connsiteX9" fmla="*/ 98356 w 161877"/>
                <a:gd name="connsiteY9" fmla="*/ 47118 h 247882"/>
                <a:gd name="connsiteX10" fmla="*/ 63521 w 161877"/>
                <a:gd name="connsiteY10" fmla="*/ 71702 h 247882"/>
                <a:gd name="connsiteX11" fmla="*/ 161877 w 161877"/>
                <a:gd name="connsiteY11" fmla="*/ 172084 h 247882"/>
                <a:gd name="connsiteX12" fmla="*/ 55325 w 161877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7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7" y="190521"/>
                    <a:pt x="96307" y="176181"/>
                  </a:cubicBezTo>
                  <a:cubicBezTo>
                    <a:pt x="96307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6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7" name="Freihandform 56">
              <a:extLst>
                <a:ext uri="{FF2B5EF4-FFF2-40B4-BE49-F238E27FC236}">
                  <a16:creationId xmlns:a16="http://schemas.microsoft.com/office/drawing/2014/main" id="{3FA7F410-5B70-7F47-F37B-41CE92E7DE0E}"/>
                </a:ext>
              </a:extLst>
            </p:cNvPr>
            <p:cNvSpPr/>
            <p:nvPr/>
          </p:nvSpPr>
          <p:spPr>
            <a:xfrm>
              <a:off x="2758055" y="859059"/>
              <a:ext cx="161876" cy="247882"/>
            </a:xfrm>
            <a:custGeom>
              <a:avLst/>
              <a:gdLst>
                <a:gd name="connsiteX0" fmla="*/ 55325 w 161876"/>
                <a:gd name="connsiteY0" fmla="*/ 247883 h 247882"/>
                <a:gd name="connsiteX1" fmla="*/ 4098 w 161876"/>
                <a:gd name="connsiteY1" fmla="*/ 243786 h 247882"/>
                <a:gd name="connsiteX2" fmla="*/ 6147 w 161876"/>
                <a:gd name="connsiteY2" fmla="*/ 192570 h 247882"/>
                <a:gd name="connsiteX3" fmla="*/ 57374 w 161876"/>
                <a:gd name="connsiteY3" fmla="*/ 200764 h 247882"/>
                <a:gd name="connsiteX4" fmla="*/ 96306 w 161876"/>
                <a:gd name="connsiteY4" fmla="*/ 176181 h 247882"/>
                <a:gd name="connsiteX5" fmla="*/ 0 w 161876"/>
                <a:gd name="connsiteY5" fmla="*/ 75799 h 247882"/>
                <a:gd name="connsiteX6" fmla="*/ 102454 w 161876"/>
                <a:gd name="connsiteY6" fmla="*/ 0 h 247882"/>
                <a:gd name="connsiteX7" fmla="*/ 145484 w 161876"/>
                <a:gd name="connsiteY7" fmla="*/ 4097 h 247882"/>
                <a:gd name="connsiteX8" fmla="*/ 143435 w 161876"/>
                <a:gd name="connsiteY8" fmla="*/ 53264 h 247882"/>
                <a:gd name="connsiteX9" fmla="*/ 98355 w 161876"/>
                <a:gd name="connsiteY9" fmla="*/ 47118 h 247882"/>
                <a:gd name="connsiteX10" fmla="*/ 63521 w 161876"/>
                <a:gd name="connsiteY10" fmla="*/ 71702 h 247882"/>
                <a:gd name="connsiteX11" fmla="*/ 161877 w 161876"/>
                <a:gd name="connsiteY11" fmla="*/ 172084 h 247882"/>
                <a:gd name="connsiteX12" fmla="*/ 55325 w 161876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6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6" y="190521"/>
                    <a:pt x="96306" y="176181"/>
                  </a:cubicBezTo>
                  <a:cubicBezTo>
                    <a:pt x="96306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5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8" name="Freihandform 57">
              <a:extLst>
                <a:ext uri="{FF2B5EF4-FFF2-40B4-BE49-F238E27FC236}">
                  <a16:creationId xmlns:a16="http://schemas.microsoft.com/office/drawing/2014/main" id="{5EA195C4-07B9-177E-8C6F-1EA6EB4DF63E}"/>
                </a:ext>
              </a:extLst>
            </p:cNvPr>
            <p:cNvSpPr/>
            <p:nvPr/>
          </p:nvSpPr>
          <p:spPr>
            <a:xfrm>
              <a:off x="2956816" y="859059"/>
              <a:ext cx="214640" cy="249931"/>
            </a:xfrm>
            <a:custGeom>
              <a:avLst/>
              <a:gdLst>
                <a:gd name="connsiteX0" fmla="*/ 213104 w 214640"/>
                <a:gd name="connsiteY0" fmla="*/ 133160 h 249931"/>
                <a:gd name="connsiteX1" fmla="*/ 63521 w 214640"/>
                <a:gd name="connsiteY1" fmla="*/ 133160 h 249931"/>
                <a:gd name="connsiteX2" fmla="*/ 129092 w 214640"/>
                <a:gd name="connsiteY2" fmla="*/ 200764 h 249931"/>
                <a:gd name="connsiteX3" fmla="*/ 198760 w 214640"/>
                <a:gd name="connsiteY3" fmla="*/ 186424 h 249931"/>
                <a:gd name="connsiteX4" fmla="*/ 204908 w 214640"/>
                <a:gd name="connsiteY4" fmla="*/ 233542 h 249931"/>
                <a:gd name="connsiteX5" fmla="*/ 118846 w 214640"/>
                <a:gd name="connsiteY5" fmla="*/ 249931 h 249931"/>
                <a:gd name="connsiteX6" fmla="*/ 0 w 214640"/>
                <a:gd name="connsiteY6" fmla="*/ 127014 h 249931"/>
                <a:gd name="connsiteX7" fmla="*/ 112699 w 214640"/>
                <a:gd name="connsiteY7" fmla="*/ 0 h 249931"/>
                <a:gd name="connsiteX8" fmla="*/ 213104 w 214640"/>
                <a:gd name="connsiteY8" fmla="*/ 106528 h 249931"/>
                <a:gd name="connsiteX9" fmla="*/ 213104 w 214640"/>
                <a:gd name="connsiteY9" fmla="*/ 133160 h 249931"/>
                <a:gd name="connsiteX10" fmla="*/ 112699 w 214640"/>
                <a:gd name="connsiteY10" fmla="*/ 43021 h 249931"/>
                <a:gd name="connsiteX11" fmla="*/ 65570 w 214640"/>
                <a:gd name="connsiteY11" fmla="*/ 90139 h 249931"/>
                <a:gd name="connsiteX12" fmla="*/ 153681 w 214640"/>
                <a:gd name="connsiteY12" fmla="*/ 90139 h 249931"/>
                <a:gd name="connsiteX13" fmla="*/ 112699 w 214640"/>
                <a:gd name="connsiteY13" fmla="*/ 43021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640" h="249931">
                  <a:moveTo>
                    <a:pt x="213104" y="133160"/>
                  </a:moveTo>
                  <a:lnTo>
                    <a:pt x="63521" y="133160"/>
                  </a:lnTo>
                  <a:cubicBezTo>
                    <a:pt x="63521" y="178230"/>
                    <a:pt x="86061" y="200764"/>
                    <a:pt x="129092" y="200764"/>
                  </a:cubicBezTo>
                  <a:cubicBezTo>
                    <a:pt x="153681" y="200764"/>
                    <a:pt x="178270" y="194619"/>
                    <a:pt x="198760" y="186424"/>
                  </a:cubicBezTo>
                  <a:lnTo>
                    <a:pt x="204908" y="233542"/>
                  </a:lnTo>
                  <a:cubicBezTo>
                    <a:pt x="180319" y="243786"/>
                    <a:pt x="149583" y="249931"/>
                    <a:pt x="118846" y="249931"/>
                  </a:cubicBezTo>
                  <a:cubicBezTo>
                    <a:pt x="43030" y="249931"/>
                    <a:pt x="0" y="211008"/>
                    <a:pt x="0" y="127014"/>
                  </a:cubicBezTo>
                  <a:cubicBezTo>
                    <a:pt x="0" y="53264"/>
                    <a:pt x="40982" y="0"/>
                    <a:pt x="112699" y="0"/>
                  </a:cubicBezTo>
                  <a:cubicBezTo>
                    <a:pt x="182368" y="0"/>
                    <a:pt x="213104" y="47118"/>
                    <a:pt x="213104" y="106528"/>
                  </a:cubicBezTo>
                  <a:cubicBezTo>
                    <a:pt x="215153" y="112674"/>
                    <a:pt x="215153" y="122917"/>
                    <a:pt x="213104" y="133160"/>
                  </a:cubicBezTo>
                  <a:moveTo>
                    <a:pt x="112699" y="43021"/>
                  </a:moveTo>
                  <a:cubicBezTo>
                    <a:pt x="88110" y="43021"/>
                    <a:pt x="69668" y="61459"/>
                    <a:pt x="65570" y="90139"/>
                  </a:cubicBezTo>
                  <a:lnTo>
                    <a:pt x="153681" y="90139"/>
                  </a:lnTo>
                  <a:cubicBezTo>
                    <a:pt x="155730" y="61459"/>
                    <a:pt x="139337" y="43021"/>
                    <a:pt x="112699" y="43021"/>
                  </a:cubicBezTo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59" name="Freihandform 58">
              <a:extLst>
                <a:ext uri="{FF2B5EF4-FFF2-40B4-BE49-F238E27FC236}">
                  <a16:creationId xmlns:a16="http://schemas.microsoft.com/office/drawing/2014/main" id="{93739B42-70B7-7BF6-816B-D44608E33854}"/>
                </a:ext>
              </a:extLst>
            </p:cNvPr>
            <p:cNvSpPr/>
            <p:nvPr/>
          </p:nvSpPr>
          <p:spPr>
            <a:xfrm>
              <a:off x="1669996" y="605030"/>
              <a:ext cx="227447" cy="633022"/>
            </a:xfrm>
            <a:custGeom>
              <a:avLst/>
              <a:gdLst>
                <a:gd name="connsiteX0" fmla="*/ 196711 w 227447"/>
                <a:gd name="connsiteY0" fmla="*/ 0 h 633022"/>
                <a:gd name="connsiteX1" fmla="*/ 0 w 227447"/>
                <a:gd name="connsiteY1" fmla="*/ 633023 h 633022"/>
                <a:gd name="connsiteX2" fmla="*/ 65570 w 227447"/>
                <a:gd name="connsiteY2" fmla="*/ 633023 h 633022"/>
                <a:gd name="connsiteX3" fmla="*/ 225398 w 227447"/>
                <a:gd name="connsiteY3" fmla="*/ 12292 h 633022"/>
                <a:gd name="connsiteX4" fmla="*/ 227447 w 227447"/>
                <a:gd name="connsiteY4" fmla="*/ 10243 h 633022"/>
                <a:gd name="connsiteX5" fmla="*/ 196711 w 227447"/>
                <a:gd name="connsiteY5" fmla="*/ 0 h 633022"/>
                <a:gd name="connsiteX6" fmla="*/ 196711 w 227447"/>
                <a:gd name="connsiteY6" fmla="*/ 0 h 63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447" h="633022">
                  <a:moveTo>
                    <a:pt x="196711" y="0"/>
                  </a:moveTo>
                  <a:cubicBezTo>
                    <a:pt x="176220" y="26632"/>
                    <a:pt x="0" y="262223"/>
                    <a:pt x="0" y="633023"/>
                  </a:cubicBezTo>
                  <a:lnTo>
                    <a:pt x="65570" y="633023"/>
                  </a:lnTo>
                  <a:cubicBezTo>
                    <a:pt x="65570" y="399480"/>
                    <a:pt x="92208" y="204862"/>
                    <a:pt x="225398" y="12292"/>
                  </a:cubicBezTo>
                  <a:lnTo>
                    <a:pt x="227447" y="10243"/>
                  </a:lnTo>
                  <a:lnTo>
                    <a:pt x="196711" y="0"/>
                  </a:lnTo>
                  <a:lnTo>
                    <a:pt x="196711" y="0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60" name="Freihandform 59">
              <a:extLst>
                <a:ext uri="{FF2B5EF4-FFF2-40B4-BE49-F238E27FC236}">
                  <a16:creationId xmlns:a16="http://schemas.microsoft.com/office/drawing/2014/main" id="{A6140A71-37F0-F2F6-48EE-3A7F74A0205D}"/>
                </a:ext>
              </a:extLst>
            </p:cNvPr>
            <p:cNvSpPr/>
            <p:nvPr/>
          </p:nvSpPr>
          <p:spPr>
            <a:xfrm>
              <a:off x="1512217" y="391974"/>
              <a:ext cx="184416" cy="489619"/>
            </a:xfrm>
            <a:custGeom>
              <a:avLst/>
              <a:gdLst>
                <a:gd name="connsiteX0" fmla="*/ 0 w 184416"/>
                <a:gd name="connsiteY0" fmla="*/ 14340 h 489619"/>
                <a:gd name="connsiteX1" fmla="*/ 2049 w 184416"/>
                <a:gd name="connsiteY1" fmla="*/ 16389 h 489619"/>
                <a:gd name="connsiteX2" fmla="*/ 122945 w 184416"/>
                <a:gd name="connsiteY2" fmla="*/ 489620 h 489619"/>
                <a:gd name="connsiteX3" fmla="*/ 184417 w 184416"/>
                <a:gd name="connsiteY3" fmla="*/ 489620 h 489619"/>
                <a:gd name="connsiteX4" fmla="*/ 28687 w 184416"/>
                <a:gd name="connsiteY4" fmla="*/ 2049 h 489619"/>
                <a:gd name="connsiteX5" fmla="*/ 26638 w 184416"/>
                <a:gd name="connsiteY5" fmla="*/ 0 h 489619"/>
                <a:gd name="connsiteX6" fmla="*/ 0 w 184416"/>
                <a:gd name="connsiteY6" fmla="*/ 14340 h 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416" h="489619">
                  <a:moveTo>
                    <a:pt x="0" y="14340"/>
                  </a:moveTo>
                  <a:lnTo>
                    <a:pt x="2049" y="16389"/>
                  </a:lnTo>
                  <a:cubicBezTo>
                    <a:pt x="102454" y="163889"/>
                    <a:pt x="122945" y="311390"/>
                    <a:pt x="122945" y="489620"/>
                  </a:cubicBezTo>
                  <a:lnTo>
                    <a:pt x="184417" y="489620"/>
                  </a:lnTo>
                  <a:cubicBezTo>
                    <a:pt x="184417" y="208959"/>
                    <a:pt x="45080" y="22535"/>
                    <a:pt x="28687" y="2049"/>
                  </a:cubicBezTo>
                  <a:lnTo>
                    <a:pt x="26638" y="0"/>
                  </a:lnTo>
                  <a:lnTo>
                    <a:pt x="0" y="14340"/>
                  </a:lnTo>
                  <a:close/>
                </a:path>
              </a:pathLst>
            </a:custGeom>
            <a:solidFill>
              <a:srgbClr val="009462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</p:grpSp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63"/>
          <a:stretch/>
        </p:blipFill>
        <p:spPr>
          <a:xfrm>
            <a:off x="7063122" y="6365059"/>
            <a:ext cx="1566000" cy="27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6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6724650" cy="1958975"/>
          </a:xfr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43" name="Untertitel 2">
            <a:extLst>
              <a:ext uri="{FF2B5EF4-FFF2-40B4-BE49-F238E27FC236}">
                <a16:creationId xmlns:a16="http://schemas.microsoft.com/office/drawing/2014/main" id="{63BACC36-E29A-C98D-38FD-5F230149E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noProof="0"/>
              <a:t>Master-Untertitelformat bearbeiten</a:t>
            </a:r>
            <a:endParaRPr lang="fr-CH" noProof="0" dirty="0"/>
          </a:p>
        </p:txBody>
      </p:sp>
      <p:grpSp>
        <p:nvGrpSpPr>
          <p:cNvPr id="6" name="Bildplatzhalter 5">
            <a:extLst>
              <a:ext uri="{FF2B5EF4-FFF2-40B4-BE49-F238E27FC236}">
                <a16:creationId xmlns:a16="http://schemas.microsoft.com/office/drawing/2014/main" id="{7DD2E5B3-D1B0-D48E-0BC5-DB666A645126}"/>
              </a:ext>
            </a:extLst>
          </p:cNvPr>
          <p:cNvGrpSpPr/>
          <p:nvPr userDrawn="1"/>
        </p:nvGrpSpPr>
        <p:grpSpPr>
          <a:xfrm>
            <a:off x="7230293" y="282026"/>
            <a:ext cx="1385309" cy="1354004"/>
            <a:chOff x="268428" y="391974"/>
            <a:chExt cx="2903027" cy="2128069"/>
          </a:xfrm>
          <a:solidFill>
            <a:schemeClr val="bg1"/>
          </a:solidFill>
        </p:grpSpPr>
        <p:sp>
          <p:nvSpPr>
            <p:cNvPr id="7" name="Freihandform 6">
              <a:extLst>
                <a:ext uri="{FF2B5EF4-FFF2-40B4-BE49-F238E27FC236}">
                  <a16:creationId xmlns:a16="http://schemas.microsoft.com/office/drawing/2014/main" id="{D36BA19E-3F20-A525-ADF3-B6448E43295C}"/>
                </a:ext>
              </a:extLst>
            </p:cNvPr>
            <p:cNvSpPr/>
            <p:nvPr/>
          </p:nvSpPr>
          <p:spPr>
            <a:xfrm>
              <a:off x="268428" y="777114"/>
              <a:ext cx="129091" cy="329827"/>
            </a:xfrm>
            <a:custGeom>
              <a:avLst/>
              <a:gdLst>
                <a:gd name="connsiteX0" fmla="*/ 40982 w 129091"/>
                <a:gd name="connsiteY0" fmla="*/ 329827 h 329827"/>
                <a:gd name="connsiteX1" fmla="*/ 0 w 129091"/>
                <a:gd name="connsiteY1" fmla="*/ 325730 h 329827"/>
                <a:gd name="connsiteX2" fmla="*/ 0 w 129091"/>
                <a:gd name="connsiteY2" fmla="*/ 272466 h 329827"/>
                <a:gd name="connsiteX3" fmla="*/ 30736 w 129091"/>
                <a:gd name="connsiteY3" fmla="*/ 276563 h 329827"/>
                <a:gd name="connsiteX4" fmla="*/ 65570 w 129091"/>
                <a:gd name="connsiteY4" fmla="*/ 231494 h 329827"/>
                <a:gd name="connsiteX5" fmla="*/ 65570 w 129091"/>
                <a:gd name="connsiteY5" fmla="*/ 0 h 329827"/>
                <a:gd name="connsiteX6" fmla="*/ 129092 w 129091"/>
                <a:gd name="connsiteY6" fmla="*/ 0 h 329827"/>
                <a:gd name="connsiteX7" fmla="*/ 129092 w 129091"/>
                <a:gd name="connsiteY7" fmla="*/ 235591 h 329827"/>
                <a:gd name="connsiteX8" fmla="*/ 40982 w 129091"/>
                <a:gd name="connsiteY8" fmla="*/ 329827 h 32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91" h="329827">
                  <a:moveTo>
                    <a:pt x="40982" y="329827"/>
                  </a:moveTo>
                  <a:cubicBezTo>
                    <a:pt x="24589" y="329827"/>
                    <a:pt x="12294" y="327779"/>
                    <a:pt x="0" y="325730"/>
                  </a:cubicBezTo>
                  <a:lnTo>
                    <a:pt x="0" y="272466"/>
                  </a:lnTo>
                  <a:cubicBezTo>
                    <a:pt x="8196" y="274515"/>
                    <a:pt x="18442" y="276563"/>
                    <a:pt x="30736" y="276563"/>
                  </a:cubicBezTo>
                  <a:cubicBezTo>
                    <a:pt x="53276" y="276563"/>
                    <a:pt x="65570" y="266320"/>
                    <a:pt x="65570" y="231494"/>
                  </a:cubicBezTo>
                  <a:lnTo>
                    <a:pt x="65570" y="0"/>
                  </a:lnTo>
                  <a:lnTo>
                    <a:pt x="129092" y="0"/>
                  </a:lnTo>
                  <a:lnTo>
                    <a:pt x="129092" y="235591"/>
                  </a:lnTo>
                  <a:cubicBezTo>
                    <a:pt x="129092" y="286806"/>
                    <a:pt x="106552" y="329827"/>
                    <a:pt x="40982" y="329827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CA21C278-1977-909D-F0BD-6AA82EB19955}"/>
                </a:ext>
              </a:extLst>
            </p:cNvPr>
            <p:cNvSpPr/>
            <p:nvPr/>
          </p:nvSpPr>
          <p:spPr>
            <a:xfrm>
              <a:off x="456943" y="857010"/>
              <a:ext cx="200809" cy="249931"/>
            </a:xfrm>
            <a:custGeom>
              <a:avLst/>
              <a:gdLst>
                <a:gd name="connsiteX0" fmla="*/ 141386 w 200809"/>
                <a:gd name="connsiteY0" fmla="*/ 245834 h 249931"/>
                <a:gd name="connsiteX1" fmla="*/ 143435 w 200809"/>
                <a:gd name="connsiteY1" fmla="*/ 204862 h 249931"/>
                <a:gd name="connsiteX2" fmla="*/ 143435 w 200809"/>
                <a:gd name="connsiteY2" fmla="*/ 204862 h 249931"/>
                <a:gd name="connsiteX3" fmla="*/ 67620 w 200809"/>
                <a:gd name="connsiteY3" fmla="*/ 249931 h 249931"/>
                <a:gd name="connsiteX4" fmla="*/ 0 w 200809"/>
                <a:gd name="connsiteY4" fmla="*/ 186424 h 249931"/>
                <a:gd name="connsiteX5" fmla="*/ 139337 w 200809"/>
                <a:gd name="connsiteY5" fmla="*/ 98334 h 249931"/>
                <a:gd name="connsiteX6" fmla="*/ 139337 w 200809"/>
                <a:gd name="connsiteY6" fmla="*/ 86042 h 249931"/>
                <a:gd name="connsiteX7" fmla="*/ 92208 w 200809"/>
                <a:gd name="connsiteY7" fmla="*/ 47118 h 249931"/>
                <a:gd name="connsiteX8" fmla="*/ 20491 w 200809"/>
                <a:gd name="connsiteY8" fmla="*/ 65556 h 249931"/>
                <a:gd name="connsiteX9" fmla="*/ 14344 w 200809"/>
                <a:gd name="connsiteY9" fmla="*/ 14340 h 249931"/>
                <a:gd name="connsiteX10" fmla="*/ 100405 w 200809"/>
                <a:gd name="connsiteY10" fmla="*/ 0 h 249931"/>
                <a:gd name="connsiteX11" fmla="*/ 198760 w 200809"/>
                <a:gd name="connsiteY11" fmla="*/ 83993 h 249931"/>
                <a:gd name="connsiteX12" fmla="*/ 198760 w 200809"/>
                <a:gd name="connsiteY12" fmla="*/ 184376 h 249931"/>
                <a:gd name="connsiteX13" fmla="*/ 200809 w 200809"/>
                <a:gd name="connsiteY13" fmla="*/ 245834 h 249931"/>
                <a:gd name="connsiteX14" fmla="*/ 141386 w 200809"/>
                <a:gd name="connsiteY14" fmla="*/ 245834 h 249931"/>
                <a:gd name="connsiteX15" fmla="*/ 135239 w 200809"/>
                <a:gd name="connsiteY15" fmla="*/ 139306 h 249931"/>
                <a:gd name="connsiteX16" fmla="*/ 55325 w 200809"/>
                <a:gd name="connsiteY16" fmla="*/ 178230 h 249931"/>
                <a:gd name="connsiteX17" fmla="*/ 84012 w 200809"/>
                <a:gd name="connsiteY17" fmla="*/ 202813 h 249931"/>
                <a:gd name="connsiteX18" fmla="*/ 135239 w 200809"/>
                <a:gd name="connsiteY18" fmla="*/ 145452 h 249931"/>
                <a:gd name="connsiteX19" fmla="*/ 135239 w 200809"/>
                <a:gd name="connsiteY19" fmla="*/ 139306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0809" h="249931">
                  <a:moveTo>
                    <a:pt x="141386" y="245834"/>
                  </a:moveTo>
                  <a:cubicBezTo>
                    <a:pt x="141386" y="231494"/>
                    <a:pt x="141386" y="217153"/>
                    <a:pt x="143435" y="204862"/>
                  </a:cubicBezTo>
                  <a:lnTo>
                    <a:pt x="143435" y="204862"/>
                  </a:lnTo>
                  <a:cubicBezTo>
                    <a:pt x="131141" y="231494"/>
                    <a:pt x="102454" y="249931"/>
                    <a:pt x="67620" y="249931"/>
                  </a:cubicBezTo>
                  <a:cubicBezTo>
                    <a:pt x="24589" y="249931"/>
                    <a:pt x="0" y="225348"/>
                    <a:pt x="0" y="186424"/>
                  </a:cubicBezTo>
                  <a:cubicBezTo>
                    <a:pt x="0" y="129063"/>
                    <a:pt x="57374" y="98334"/>
                    <a:pt x="139337" y="98334"/>
                  </a:cubicBezTo>
                  <a:lnTo>
                    <a:pt x="139337" y="86042"/>
                  </a:lnTo>
                  <a:cubicBezTo>
                    <a:pt x="139337" y="61459"/>
                    <a:pt x="127043" y="47118"/>
                    <a:pt x="92208" y="47118"/>
                  </a:cubicBezTo>
                  <a:cubicBezTo>
                    <a:pt x="69669" y="47118"/>
                    <a:pt x="40982" y="55313"/>
                    <a:pt x="20491" y="65556"/>
                  </a:cubicBezTo>
                  <a:lnTo>
                    <a:pt x="14344" y="14340"/>
                  </a:lnTo>
                  <a:cubicBezTo>
                    <a:pt x="38932" y="6146"/>
                    <a:pt x="69669" y="0"/>
                    <a:pt x="100405" y="0"/>
                  </a:cubicBezTo>
                  <a:cubicBezTo>
                    <a:pt x="178270" y="0"/>
                    <a:pt x="198760" y="30729"/>
                    <a:pt x="198760" y="83993"/>
                  </a:cubicBezTo>
                  <a:lnTo>
                    <a:pt x="198760" y="184376"/>
                  </a:lnTo>
                  <a:cubicBezTo>
                    <a:pt x="198760" y="202813"/>
                    <a:pt x="198760" y="227397"/>
                    <a:pt x="200809" y="245834"/>
                  </a:cubicBezTo>
                  <a:lnTo>
                    <a:pt x="141386" y="245834"/>
                  </a:lnTo>
                  <a:close/>
                  <a:moveTo>
                    <a:pt x="135239" y="139306"/>
                  </a:moveTo>
                  <a:cubicBezTo>
                    <a:pt x="69669" y="139306"/>
                    <a:pt x="55325" y="157743"/>
                    <a:pt x="55325" y="178230"/>
                  </a:cubicBezTo>
                  <a:cubicBezTo>
                    <a:pt x="55325" y="194619"/>
                    <a:pt x="65570" y="202813"/>
                    <a:pt x="84012" y="202813"/>
                  </a:cubicBezTo>
                  <a:cubicBezTo>
                    <a:pt x="114748" y="202813"/>
                    <a:pt x="135239" y="174132"/>
                    <a:pt x="135239" y="145452"/>
                  </a:cubicBezTo>
                  <a:lnTo>
                    <a:pt x="135239" y="139306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9" name="Freihandform 8">
              <a:extLst>
                <a:ext uri="{FF2B5EF4-FFF2-40B4-BE49-F238E27FC236}">
                  <a16:creationId xmlns:a16="http://schemas.microsoft.com/office/drawing/2014/main" id="{ABBDD207-8EB6-D7D6-B302-5F588CDEB603}"/>
                </a:ext>
              </a:extLst>
            </p:cNvPr>
            <p:cNvSpPr/>
            <p:nvPr/>
          </p:nvSpPr>
          <p:spPr>
            <a:xfrm>
              <a:off x="729470" y="856592"/>
              <a:ext cx="131140" cy="246252"/>
            </a:xfrm>
            <a:custGeom>
              <a:avLst/>
              <a:gdLst>
                <a:gd name="connsiteX0" fmla="*/ 129092 w 131140"/>
                <a:gd name="connsiteY0" fmla="*/ 61877 h 246252"/>
                <a:gd name="connsiteX1" fmla="*/ 61472 w 131140"/>
                <a:gd name="connsiteY1" fmla="*/ 147918 h 246252"/>
                <a:gd name="connsiteX2" fmla="*/ 61472 w 131140"/>
                <a:gd name="connsiteY2" fmla="*/ 246252 h 246252"/>
                <a:gd name="connsiteX3" fmla="*/ 0 w 131140"/>
                <a:gd name="connsiteY3" fmla="*/ 246252 h 246252"/>
                <a:gd name="connsiteX4" fmla="*/ 0 w 131140"/>
                <a:gd name="connsiteY4" fmla="*/ 4515 h 246252"/>
                <a:gd name="connsiteX5" fmla="*/ 59423 w 131140"/>
                <a:gd name="connsiteY5" fmla="*/ 4515 h 246252"/>
                <a:gd name="connsiteX6" fmla="*/ 55325 w 131140"/>
                <a:gd name="connsiteY6" fmla="*/ 53682 h 246252"/>
                <a:gd name="connsiteX7" fmla="*/ 55325 w 131140"/>
                <a:gd name="connsiteY7" fmla="*/ 53682 h 246252"/>
                <a:gd name="connsiteX8" fmla="*/ 131141 w 131140"/>
                <a:gd name="connsiteY8" fmla="*/ 418 h 246252"/>
                <a:gd name="connsiteX9" fmla="*/ 129092 w 131140"/>
                <a:gd name="connsiteY9" fmla="*/ 61877 h 24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140" h="246252">
                  <a:moveTo>
                    <a:pt x="129092" y="61877"/>
                  </a:moveTo>
                  <a:cubicBezTo>
                    <a:pt x="84012" y="53682"/>
                    <a:pt x="61472" y="82363"/>
                    <a:pt x="61472" y="147918"/>
                  </a:cubicBezTo>
                  <a:lnTo>
                    <a:pt x="61472" y="246252"/>
                  </a:lnTo>
                  <a:lnTo>
                    <a:pt x="0" y="246252"/>
                  </a:lnTo>
                  <a:lnTo>
                    <a:pt x="0" y="4515"/>
                  </a:lnTo>
                  <a:lnTo>
                    <a:pt x="59423" y="4515"/>
                  </a:lnTo>
                  <a:cubicBezTo>
                    <a:pt x="59423" y="16807"/>
                    <a:pt x="57374" y="35244"/>
                    <a:pt x="55325" y="53682"/>
                  </a:cubicBezTo>
                  <a:lnTo>
                    <a:pt x="55325" y="53682"/>
                  </a:lnTo>
                  <a:cubicBezTo>
                    <a:pt x="67620" y="22953"/>
                    <a:pt x="90159" y="-3679"/>
                    <a:pt x="131141" y="418"/>
                  </a:cubicBezTo>
                  <a:lnTo>
                    <a:pt x="129092" y="61877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5CE7E1DB-829D-DEF1-8F55-17DF25AAA59F}"/>
                </a:ext>
              </a:extLst>
            </p:cNvPr>
            <p:cNvSpPr/>
            <p:nvPr/>
          </p:nvSpPr>
          <p:spPr>
            <a:xfrm>
              <a:off x="885200" y="748433"/>
              <a:ext cx="219251" cy="358508"/>
            </a:xfrm>
            <a:custGeom>
              <a:avLst/>
              <a:gdLst>
                <a:gd name="connsiteX0" fmla="*/ 161877 w 219251"/>
                <a:gd name="connsiteY0" fmla="*/ 354411 h 358508"/>
                <a:gd name="connsiteX1" fmla="*/ 163926 w 219251"/>
                <a:gd name="connsiteY1" fmla="*/ 313439 h 358508"/>
                <a:gd name="connsiteX2" fmla="*/ 163926 w 219251"/>
                <a:gd name="connsiteY2" fmla="*/ 313439 h 358508"/>
                <a:gd name="connsiteX3" fmla="*/ 88110 w 219251"/>
                <a:gd name="connsiteY3" fmla="*/ 358508 h 358508"/>
                <a:gd name="connsiteX4" fmla="*/ 0 w 219251"/>
                <a:gd name="connsiteY4" fmla="*/ 245834 h 358508"/>
                <a:gd name="connsiteX5" fmla="*/ 127043 w 219251"/>
                <a:gd name="connsiteY5" fmla="*/ 108577 h 358508"/>
                <a:gd name="connsiteX6" fmla="*/ 157779 w 219251"/>
                <a:gd name="connsiteY6" fmla="*/ 110625 h 358508"/>
                <a:gd name="connsiteX7" fmla="*/ 157779 w 219251"/>
                <a:gd name="connsiteY7" fmla="*/ 0 h 358508"/>
                <a:gd name="connsiteX8" fmla="*/ 219251 w 219251"/>
                <a:gd name="connsiteY8" fmla="*/ 0 h 358508"/>
                <a:gd name="connsiteX9" fmla="*/ 219251 w 219251"/>
                <a:gd name="connsiteY9" fmla="*/ 352362 h 358508"/>
                <a:gd name="connsiteX10" fmla="*/ 161877 w 219251"/>
                <a:gd name="connsiteY10" fmla="*/ 352362 h 358508"/>
                <a:gd name="connsiteX11" fmla="*/ 157779 w 219251"/>
                <a:gd name="connsiteY11" fmla="*/ 161841 h 358508"/>
                <a:gd name="connsiteX12" fmla="*/ 124994 w 219251"/>
                <a:gd name="connsiteY12" fmla="*/ 157744 h 358508"/>
                <a:gd name="connsiteX13" fmla="*/ 65570 w 219251"/>
                <a:gd name="connsiteY13" fmla="*/ 239688 h 358508"/>
                <a:gd name="connsiteX14" fmla="*/ 106552 w 219251"/>
                <a:gd name="connsiteY14" fmla="*/ 307293 h 358508"/>
                <a:gd name="connsiteX15" fmla="*/ 157779 w 219251"/>
                <a:gd name="connsiteY15" fmla="*/ 229445 h 358508"/>
                <a:gd name="connsiteX16" fmla="*/ 157779 w 219251"/>
                <a:gd name="connsiteY16" fmla="*/ 161841 h 3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9251" h="358508">
                  <a:moveTo>
                    <a:pt x="161877" y="354411"/>
                  </a:moveTo>
                  <a:cubicBezTo>
                    <a:pt x="161877" y="342119"/>
                    <a:pt x="161877" y="327779"/>
                    <a:pt x="163926" y="313439"/>
                  </a:cubicBezTo>
                  <a:lnTo>
                    <a:pt x="163926" y="313439"/>
                  </a:lnTo>
                  <a:cubicBezTo>
                    <a:pt x="151632" y="340071"/>
                    <a:pt x="124994" y="358508"/>
                    <a:pt x="88110" y="358508"/>
                  </a:cubicBezTo>
                  <a:cubicBezTo>
                    <a:pt x="28687" y="358508"/>
                    <a:pt x="0" y="315487"/>
                    <a:pt x="0" y="245834"/>
                  </a:cubicBezTo>
                  <a:cubicBezTo>
                    <a:pt x="0" y="163889"/>
                    <a:pt x="47129" y="108577"/>
                    <a:pt x="127043" y="108577"/>
                  </a:cubicBezTo>
                  <a:cubicBezTo>
                    <a:pt x="137288" y="108577"/>
                    <a:pt x="147533" y="108577"/>
                    <a:pt x="157779" y="110625"/>
                  </a:cubicBezTo>
                  <a:lnTo>
                    <a:pt x="157779" y="0"/>
                  </a:lnTo>
                  <a:lnTo>
                    <a:pt x="219251" y="0"/>
                  </a:lnTo>
                  <a:lnTo>
                    <a:pt x="219251" y="352362"/>
                  </a:lnTo>
                  <a:lnTo>
                    <a:pt x="161877" y="352362"/>
                  </a:lnTo>
                  <a:close/>
                  <a:moveTo>
                    <a:pt x="157779" y="161841"/>
                  </a:moveTo>
                  <a:cubicBezTo>
                    <a:pt x="147533" y="159792"/>
                    <a:pt x="135239" y="157744"/>
                    <a:pt x="124994" y="157744"/>
                  </a:cubicBezTo>
                  <a:cubicBezTo>
                    <a:pt x="90159" y="157744"/>
                    <a:pt x="65570" y="180278"/>
                    <a:pt x="65570" y="239688"/>
                  </a:cubicBezTo>
                  <a:cubicBezTo>
                    <a:pt x="65570" y="284758"/>
                    <a:pt x="77865" y="307293"/>
                    <a:pt x="106552" y="307293"/>
                  </a:cubicBezTo>
                  <a:cubicBezTo>
                    <a:pt x="139337" y="307293"/>
                    <a:pt x="157779" y="270418"/>
                    <a:pt x="157779" y="229445"/>
                  </a:cubicBezTo>
                  <a:lnTo>
                    <a:pt x="157779" y="161841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1" name="Freihandform 10">
              <a:extLst>
                <a:ext uri="{FF2B5EF4-FFF2-40B4-BE49-F238E27FC236}">
                  <a16:creationId xmlns:a16="http://schemas.microsoft.com/office/drawing/2014/main" id="{B34C6A01-5030-94EA-4770-F440C8282E3B}"/>
                </a:ext>
              </a:extLst>
            </p:cNvPr>
            <p:cNvSpPr/>
            <p:nvPr/>
          </p:nvSpPr>
          <p:spPr>
            <a:xfrm>
              <a:off x="1170022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8196 w 77864"/>
                <a:gd name="connsiteY5" fmla="*/ 104479 h 344167"/>
                <a:gd name="connsiteX6" fmla="*/ 69669 w 77864"/>
                <a:gd name="connsiteY6" fmla="*/ 104479 h 344167"/>
                <a:gd name="connsiteX7" fmla="*/ 69669 w 77864"/>
                <a:gd name="connsiteY7" fmla="*/ 344168 h 344167"/>
                <a:gd name="connsiteX8" fmla="*/ 8196 w 77864"/>
                <a:gd name="connsiteY8" fmla="*/ 344168 h 344167"/>
                <a:gd name="connsiteX9" fmla="*/ 8196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7865" y="57361"/>
                    <a:pt x="59423" y="73750"/>
                    <a:pt x="38932" y="73750"/>
                  </a:cubicBezTo>
                  <a:moveTo>
                    <a:pt x="8196" y="104479"/>
                  </a:moveTo>
                  <a:lnTo>
                    <a:pt x="69669" y="104479"/>
                  </a:lnTo>
                  <a:lnTo>
                    <a:pt x="69669" y="344168"/>
                  </a:lnTo>
                  <a:lnTo>
                    <a:pt x="8196" y="344168"/>
                  </a:lnTo>
                  <a:lnTo>
                    <a:pt x="8196" y="104479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2" name="Freihandform 11">
              <a:extLst>
                <a:ext uri="{FF2B5EF4-FFF2-40B4-BE49-F238E27FC236}">
                  <a16:creationId xmlns:a16="http://schemas.microsoft.com/office/drawing/2014/main" id="{991718E5-E4B9-5C44-F499-64A91354C3E1}"/>
                </a:ext>
              </a:extLst>
            </p:cNvPr>
            <p:cNvSpPr/>
            <p:nvPr/>
          </p:nvSpPr>
          <p:spPr>
            <a:xfrm>
              <a:off x="1315506" y="854961"/>
              <a:ext cx="206956" cy="247882"/>
            </a:xfrm>
            <a:custGeom>
              <a:avLst/>
              <a:gdLst>
                <a:gd name="connsiteX0" fmla="*/ 145485 w 206956"/>
                <a:gd name="connsiteY0" fmla="*/ 247883 h 247882"/>
                <a:gd name="connsiteX1" fmla="*/ 145485 w 206956"/>
                <a:gd name="connsiteY1" fmla="*/ 94236 h 247882"/>
                <a:gd name="connsiteX2" fmla="*/ 116797 w 206956"/>
                <a:gd name="connsiteY2" fmla="*/ 53264 h 247882"/>
                <a:gd name="connsiteX3" fmla="*/ 61472 w 206956"/>
                <a:gd name="connsiteY3" fmla="*/ 131112 h 247882"/>
                <a:gd name="connsiteX4" fmla="*/ 61472 w 206956"/>
                <a:gd name="connsiteY4" fmla="*/ 247883 h 247882"/>
                <a:gd name="connsiteX5" fmla="*/ 0 w 206956"/>
                <a:gd name="connsiteY5" fmla="*/ 247883 h 247882"/>
                <a:gd name="connsiteX6" fmla="*/ 0 w 206956"/>
                <a:gd name="connsiteY6" fmla="*/ 6146 h 247882"/>
                <a:gd name="connsiteX7" fmla="*/ 57374 w 206956"/>
                <a:gd name="connsiteY7" fmla="*/ 6146 h 247882"/>
                <a:gd name="connsiteX8" fmla="*/ 53276 w 206956"/>
                <a:gd name="connsiteY8" fmla="*/ 49167 h 247882"/>
                <a:gd name="connsiteX9" fmla="*/ 53276 w 206956"/>
                <a:gd name="connsiteY9" fmla="*/ 49167 h 247882"/>
                <a:gd name="connsiteX10" fmla="*/ 135239 w 206956"/>
                <a:gd name="connsiteY10" fmla="*/ 0 h 247882"/>
                <a:gd name="connsiteX11" fmla="*/ 206957 w 206956"/>
                <a:gd name="connsiteY11" fmla="*/ 75799 h 247882"/>
                <a:gd name="connsiteX12" fmla="*/ 206957 w 206956"/>
                <a:gd name="connsiteY12" fmla="*/ 243786 h 247882"/>
                <a:gd name="connsiteX13" fmla="*/ 145485 w 206956"/>
                <a:gd name="connsiteY13" fmla="*/ 243786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956" h="247882">
                  <a:moveTo>
                    <a:pt x="145485" y="247883"/>
                  </a:moveTo>
                  <a:lnTo>
                    <a:pt x="145485" y="94236"/>
                  </a:lnTo>
                  <a:cubicBezTo>
                    <a:pt x="145485" y="69653"/>
                    <a:pt x="139337" y="53264"/>
                    <a:pt x="116797" y="53264"/>
                  </a:cubicBezTo>
                  <a:cubicBezTo>
                    <a:pt x="86061" y="53264"/>
                    <a:pt x="61472" y="88091"/>
                    <a:pt x="61472" y="131112"/>
                  </a:cubicBezTo>
                  <a:lnTo>
                    <a:pt x="61472" y="247883"/>
                  </a:lnTo>
                  <a:lnTo>
                    <a:pt x="0" y="247883"/>
                  </a:lnTo>
                  <a:lnTo>
                    <a:pt x="0" y="6146"/>
                  </a:lnTo>
                  <a:lnTo>
                    <a:pt x="57374" y="6146"/>
                  </a:lnTo>
                  <a:cubicBezTo>
                    <a:pt x="57374" y="16389"/>
                    <a:pt x="57374" y="36875"/>
                    <a:pt x="53276" y="49167"/>
                  </a:cubicBezTo>
                  <a:lnTo>
                    <a:pt x="53276" y="49167"/>
                  </a:lnTo>
                  <a:cubicBezTo>
                    <a:pt x="67620" y="20486"/>
                    <a:pt x="96307" y="0"/>
                    <a:pt x="135239" y="0"/>
                  </a:cubicBezTo>
                  <a:cubicBezTo>
                    <a:pt x="188515" y="0"/>
                    <a:pt x="206957" y="34827"/>
                    <a:pt x="206957" y="75799"/>
                  </a:cubicBezTo>
                  <a:lnTo>
                    <a:pt x="206957" y="243786"/>
                  </a:lnTo>
                  <a:lnTo>
                    <a:pt x="145485" y="243786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7EEA401E-767F-A060-A316-67A4A73CFA28}"/>
                </a:ext>
              </a:extLst>
            </p:cNvPr>
            <p:cNvSpPr/>
            <p:nvPr/>
          </p:nvSpPr>
          <p:spPr>
            <a:xfrm>
              <a:off x="1893345" y="768919"/>
              <a:ext cx="202920" cy="338021"/>
            </a:xfrm>
            <a:custGeom>
              <a:avLst/>
              <a:gdLst>
                <a:gd name="connsiteX0" fmla="*/ 75816 w 202920"/>
                <a:gd name="connsiteY0" fmla="*/ 338022 h 338021"/>
                <a:gd name="connsiteX1" fmla="*/ 8196 w 202920"/>
                <a:gd name="connsiteY1" fmla="*/ 329827 h 338021"/>
                <a:gd name="connsiteX2" fmla="*/ 12294 w 202920"/>
                <a:gd name="connsiteY2" fmla="*/ 270418 h 338021"/>
                <a:gd name="connsiteX3" fmla="*/ 79914 w 202920"/>
                <a:gd name="connsiteY3" fmla="*/ 282709 h 338021"/>
                <a:gd name="connsiteX4" fmla="*/ 137288 w 202920"/>
                <a:gd name="connsiteY4" fmla="*/ 239688 h 338021"/>
                <a:gd name="connsiteX5" fmla="*/ 0 w 202920"/>
                <a:gd name="connsiteY5" fmla="*/ 98334 h 338021"/>
                <a:gd name="connsiteX6" fmla="*/ 124994 w 202920"/>
                <a:gd name="connsiteY6" fmla="*/ 0 h 338021"/>
                <a:gd name="connsiteX7" fmla="*/ 184417 w 202920"/>
                <a:gd name="connsiteY7" fmla="*/ 6146 h 338021"/>
                <a:gd name="connsiteX8" fmla="*/ 180319 w 202920"/>
                <a:gd name="connsiteY8" fmla="*/ 61459 h 338021"/>
                <a:gd name="connsiteX9" fmla="*/ 120895 w 202920"/>
                <a:gd name="connsiteY9" fmla="*/ 53264 h 338021"/>
                <a:gd name="connsiteX10" fmla="*/ 65570 w 202920"/>
                <a:gd name="connsiteY10" fmla="*/ 92188 h 338021"/>
                <a:gd name="connsiteX11" fmla="*/ 202859 w 202920"/>
                <a:gd name="connsiteY11" fmla="*/ 231494 h 338021"/>
                <a:gd name="connsiteX12" fmla="*/ 75816 w 202920"/>
                <a:gd name="connsiteY12" fmla="*/ 338022 h 33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2920" h="338021">
                  <a:moveTo>
                    <a:pt x="75816" y="338022"/>
                  </a:moveTo>
                  <a:cubicBezTo>
                    <a:pt x="53276" y="338022"/>
                    <a:pt x="28687" y="335973"/>
                    <a:pt x="8196" y="329827"/>
                  </a:cubicBezTo>
                  <a:lnTo>
                    <a:pt x="12294" y="270418"/>
                  </a:lnTo>
                  <a:cubicBezTo>
                    <a:pt x="30736" y="276563"/>
                    <a:pt x="57374" y="282709"/>
                    <a:pt x="79914" y="282709"/>
                  </a:cubicBezTo>
                  <a:cubicBezTo>
                    <a:pt x="112699" y="282709"/>
                    <a:pt x="137288" y="270418"/>
                    <a:pt x="137288" y="239688"/>
                  </a:cubicBezTo>
                  <a:cubicBezTo>
                    <a:pt x="137288" y="178230"/>
                    <a:pt x="0" y="206910"/>
                    <a:pt x="0" y="98334"/>
                  </a:cubicBezTo>
                  <a:cubicBezTo>
                    <a:pt x="0" y="40972"/>
                    <a:pt x="45080" y="0"/>
                    <a:pt x="124994" y="0"/>
                  </a:cubicBezTo>
                  <a:cubicBezTo>
                    <a:pt x="143435" y="0"/>
                    <a:pt x="163926" y="2049"/>
                    <a:pt x="184417" y="6146"/>
                  </a:cubicBezTo>
                  <a:lnTo>
                    <a:pt x="180319" y="61459"/>
                  </a:lnTo>
                  <a:cubicBezTo>
                    <a:pt x="161877" y="55313"/>
                    <a:pt x="141386" y="53264"/>
                    <a:pt x="120895" y="53264"/>
                  </a:cubicBezTo>
                  <a:cubicBezTo>
                    <a:pt x="84012" y="53264"/>
                    <a:pt x="65570" y="69653"/>
                    <a:pt x="65570" y="92188"/>
                  </a:cubicBezTo>
                  <a:cubicBezTo>
                    <a:pt x="65570" y="151598"/>
                    <a:pt x="202859" y="129063"/>
                    <a:pt x="202859" y="231494"/>
                  </a:cubicBezTo>
                  <a:cubicBezTo>
                    <a:pt x="204908" y="292952"/>
                    <a:pt x="155730" y="338022"/>
                    <a:pt x="75816" y="338022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4" name="Freihandform 13">
              <a:extLst>
                <a:ext uri="{FF2B5EF4-FFF2-40B4-BE49-F238E27FC236}">
                  <a16:creationId xmlns:a16="http://schemas.microsoft.com/office/drawing/2014/main" id="{843EAAD9-A7C3-7EEF-12CB-923A01CEE2F7}"/>
                </a:ext>
              </a:extLst>
            </p:cNvPr>
            <p:cNvSpPr/>
            <p:nvPr/>
          </p:nvSpPr>
          <p:spPr>
            <a:xfrm>
              <a:off x="2147431" y="865204"/>
              <a:ext cx="209005" cy="243785"/>
            </a:xfrm>
            <a:custGeom>
              <a:avLst/>
              <a:gdLst>
                <a:gd name="connsiteX0" fmla="*/ 151631 w 209005"/>
                <a:gd name="connsiteY0" fmla="*/ 237640 h 243785"/>
                <a:gd name="connsiteX1" fmla="*/ 153681 w 209005"/>
                <a:gd name="connsiteY1" fmla="*/ 194619 h 243785"/>
                <a:gd name="connsiteX2" fmla="*/ 153681 w 209005"/>
                <a:gd name="connsiteY2" fmla="*/ 194619 h 243785"/>
                <a:gd name="connsiteX3" fmla="*/ 71718 w 209005"/>
                <a:gd name="connsiteY3" fmla="*/ 243786 h 243785"/>
                <a:gd name="connsiteX4" fmla="*/ 0 w 209005"/>
                <a:gd name="connsiteY4" fmla="*/ 167987 h 243785"/>
                <a:gd name="connsiteX5" fmla="*/ 0 w 209005"/>
                <a:gd name="connsiteY5" fmla="*/ 0 h 243785"/>
                <a:gd name="connsiteX6" fmla="*/ 61472 w 209005"/>
                <a:gd name="connsiteY6" fmla="*/ 0 h 243785"/>
                <a:gd name="connsiteX7" fmla="*/ 61472 w 209005"/>
                <a:gd name="connsiteY7" fmla="*/ 153646 h 243785"/>
                <a:gd name="connsiteX8" fmla="*/ 92208 w 209005"/>
                <a:gd name="connsiteY8" fmla="*/ 194619 h 243785"/>
                <a:gd name="connsiteX9" fmla="*/ 147533 w 209005"/>
                <a:gd name="connsiteY9" fmla="*/ 116771 h 243785"/>
                <a:gd name="connsiteX10" fmla="*/ 147533 w 209005"/>
                <a:gd name="connsiteY10" fmla="*/ 0 h 243785"/>
                <a:gd name="connsiteX11" fmla="*/ 209006 w 209005"/>
                <a:gd name="connsiteY11" fmla="*/ 0 h 243785"/>
                <a:gd name="connsiteX12" fmla="*/ 209006 w 209005"/>
                <a:gd name="connsiteY12" fmla="*/ 239688 h 243785"/>
                <a:gd name="connsiteX13" fmla="*/ 151631 w 209005"/>
                <a:gd name="connsiteY13" fmla="*/ 239688 h 24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005" h="243785">
                  <a:moveTo>
                    <a:pt x="151631" y="237640"/>
                  </a:moveTo>
                  <a:cubicBezTo>
                    <a:pt x="151631" y="227397"/>
                    <a:pt x="151631" y="206910"/>
                    <a:pt x="153681" y="194619"/>
                  </a:cubicBezTo>
                  <a:lnTo>
                    <a:pt x="153681" y="194619"/>
                  </a:lnTo>
                  <a:cubicBezTo>
                    <a:pt x="139337" y="223299"/>
                    <a:pt x="110650" y="243786"/>
                    <a:pt x="71718" y="243786"/>
                  </a:cubicBezTo>
                  <a:cubicBezTo>
                    <a:pt x="18442" y="243786"/>
                    <a:pt x="0" y="208959"/>
                    <a:pt x="0" y="167987"/>
                  </a:cubicBezTo>
                  <a:lnTo>
                    <a:pt x="0" y="0"/>
                  </a:lnTo>
                  <a:lnTo>
                    <a:pt x="61472" y="0"/>
                  </a:lnTo>
                  <a:lnTo>
                    <a:pt x="61472" y="153646"/>
                  </a:lnTo>
                  <a:cubicBezTo>
                    <a:pt x="61472" y="178230"/>
                    <a:pt x="67619" y="194619"/>
                    <a:pt x="92208" y="194619"/>
                  </a:cubicBezTo>
                  <a:cubicBezTo>
                    <a:pt x="122945" y="194619"/>
                    <a:pt x="147533" y="159792"/>
                    <a:pt x="147533" y="116771"/>
                  </a:cubicBezTo>
                  <a:lnTo>
                    <a:pt x="147533" y="0"/>
                  </a:lnTo>
                  <a:lnTo>
                    <a:pt x="209006" y="0"/>
                  </a:lnTo>
                  <a:lnTo>
                    <a:pt x="209006" y="239688"/>
                  </a:lnTo>
                  <a:lnTo>
                    <a:pt x="151631" y="239688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5" name="Freihandform 14">
              <a:extLst>
                <a:ext uri="{FF2B5EF4-FFF2-40B4-BE49-F238E27FC236}">
                  <a16:creationId xmlns:a16="http://schemas.microsoft.com/office/drawing/2014/main" id="{9C2EDEB6-7B4D-A2C7-6BDC-546941D04C6E}"/>
                </a:ext>
              </a:extLst>
            </p:cNvPr>
            <p:cNvSpPr/>
            <p:nvPr/>
          </p:nvSpPr>
          <p:spPr>
            <a:xfrm>
              <a:off x="2424056" y="756628"/>
              <a:ext cx="77864" cy="344167"/>
            </a:xfrm>
            <a:custGeom>
              <a:avLst/>
              <a:gdLst>
                <a:gd name="connsiteX0" fmla="*/ 38932 w 77864"/>
                <a:gd name="connsiteY0" fmla="*/ 73750 h 344167"/>
                <a:gd name="connsiteX1" fmla="*/ 0 w 77864"/>
                <a:gd name="connsiteY1" fmla="*/ 36875 h 344167"/>
                <a:gd name="connsiteX2" fmla="*/ 38932 w 77864"/>
                <a:gd name="connsiteY2" fmla="*/ 0 h 344167"/>
                <a:gd name="connsiteX3" fmla="*/ 77865 w 77864"/>
                <a:gd name="connsiteY3" fmla="*/ 36875 h 344167"/>
                <a:gd name="connsiteX4" fmla="*/ 38932 w 77864"/>
                <a:gd name="connsiteY4" fmla="*/ 73750 h 344167"/>
                <a:gd name="connsiteX5" fmla="*/ 6147 w 77864"/>
                <a:gd name="connsiteY5" fmla="*/ 104479 h 344167"/>
                <a:gd name="connsiteX6" fmla="*/ 67619 w 77864"/>
                <a:gd name="connsiteY6" fmla="*/ 104479 h 344167"/>
                <a:gd name="connsiteX7" fmla="*/ 67619 w 77864"/>
                <a:gd name="connsiteY7" fmla="*/ 344168 h 344167"/>
                <a:gd name="connsiteX8" fmla="*/ 6147 w 77864"/>
                <a:gd name="connsiteY8" fmla="*/ 344168 h 344167"/>
                <a:gd name="connsiteX9" fmla="*/ 6147 w 77864"/>
                <a:gd name="connsiteY9" fmla="*/ 104479 h 3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64" h="344167">
                  <a:moveTo>
                    <a:pt x="38932" y="73750"/>
                  </a:moveTo>
                  <a:cubicBezTo>
                    <a:pt x="18442" y="73750"/>
                    <a:pt x="0" y="57361"/>
                    <a:pt x="0" y="36875"/>
                  </a:cubicBezTo>
                  <a:cubicBezTo>
                    <a:pt x="0" y="16389"/>
                    <a:pt x="16393" y="0"/>
                    <a:pt x="38932" y="0"/>
                  </a:cubicBezTo>
                  <a:cubicBezTo>
                    <a:pt x="59423" y="0"/>
                    <a:pt x="77865" y="16389"/>
                    <a:pt x="77865" y="36875"/>
                  </a:cubicBezTo>
                  <a:cubicBezTo>
                    <a:pt x="75816" y="57361"/>
                    <a:pt x="59423" y="73750"/>
                    <a:pt x="38932" y="73750"/>
                  </a:cubicBezTo>
                  <a:moveTo>
                    <a:pt x="6147" y="104479"/>
                  </a:moveTo>
                  <a:lnTo>
                    <a:pt x="67619" y="104479"/>
                  </a:lnTo>
                  <a:lnTo>
                    <a:pt x="67619" y="344168"/>
                  </a:lnTo>
                  <a:lnTo>
                    <a:pt x="6147" y="344168"/>
                  </a:lnTo>
                  <a:lnTo>
                    <a:pt x="6147" y="104479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22DD45DC-1FA5-5C2C-CBA7-471392222CE5}"/>
                </a:ext>
              </a:extLst>
            </p:cNvPr>
            <p:cNvSpPr/>
            <p:nvPr/>
          </p:nvSpPr>
          <p:spPr>
            <a:xfrm>
              <a:off x="2553148" y="859059"/>
              <a:ext cx="161877" cy="247882"/>
            </a:xfrm>
            <a:custGeom>
              <a:avLst/>
              <a:gdLst>
                <a:gd name="connsiteX0" fmla="*/ 55325 w 161877"/>
                <a:gd name="connsiteY0" fmla="*/ 247883 h 247882"/>
                <a:gd name="connsiteX1" fmla="*/ 4098 w 161877"/>
                <a:gd name="connsiteY1" fmla="*/ 243786 h 247882"/>
                <a:gd name="connsiteX2" fmla="*/ 6147 w 161877"/>
                <a:gd name="connsiteY2" fmla="*/ 192570 h 247882"/>
                <a:gd name="connsiteX3" fmla="*/ 57374 w 161877"/>
                <a:gd name="connsiteY3" fmla="*/ 200764 h 247882"/>
                <a:gd name="connsiteX4" fmla="*/ 96307 w 161877"/>
                <a:gd name="connsiteY4" fmla="*/ 176181 h 247882"/>
                <a:gd name="connsiteX5" fmla="*/ 0 w 161877"/>
                <a:gd name="connsiteY5" fmla="*/ 75799 h 247882"/>
                <a:gd name="connsiteX6" fmla="*/ 102454 w 161877"/>
                <a:gd name="connsiteY6" fmla="*/ 0 h 247882"/>
                <a:gd name="connsiteX7" fmla="*/ 145484 w 161877"/>
                <a:gd name="connsiteY7" fmla="*/ 4097 h 247882"/>
                <a:gd name="connsiteX8" fmla="*/ 143435 w 161877"/>
                <a:gd name="connsiteY8" fmla="*/ 53264 h 247882"/>
                <a:gd name="connsiteX9" fmla="*/ 98356 w 161877"/>
                <a:gd name="connsiteY9" fmla="*/ 47118 h 247882"/>
                <a:gd name="connsiteX10" fmla="*/ 63521 w 161877"/>
                <a:gd name="connsiteY10" fmla="*/ 71702 h 247882"/>
                <a:gd name="connsiteX11" fmla="*/ 161877 w 161877"/>
                <a:gd name="connsiteY11" fmla="*/ 172084 h 247882"/>
                <a:gd name="connsiteX12" fmla="*/ 55325 w 161877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7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7" y="190521"/>
                    <a:pt x="96307" y="176181"/>
                  </a:cubicBezTo>
                  <a:cubicBezTo>
                    <a:pt x="96307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6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7" name="Freihandform 16">
              <a:extLst>
                <a:ext uri="{FF2B5EF4-FFF2-40B4-BE49-F238E27FC236}">
                  <a16:creationId xmlns:a16="http://schemas.microsoft.com/office/drawing/2014/main" id="{95B0B41E-3B90-467D-5891-A502231E2E44}"/>
                </a:ext>
              </a:extLst>
            </p:cNvPr>
            <p:cNvSpPr/>
            <p:nvPr/>
          </p:nvSpPr>
          <p:spPr>
            <a:xfrm>
              <a:off x="2758055" y="859059"/>
              <a:ext cx="161876" cy="247882"/>
            </a:xfrm>
            <a:custGeom>
              <a:avLst/>
              <a:gdLst>
                <a:gd name="connsiteX0" fmla="*/ 55325 w 161876"/>
                <a:gd name="connsiteY0" fmla="*/ 247883 h 247882"/>
                <a:gd name="connsiteX1" fmla="*/ 4098 w 161876"/>
                <a:gd name="connsiteY1" fmla="*/ 243786 h 247882"/>
                <a:gd name="connsiteX2" fmla="*/ 6147 w 161876"/>
                <a:gd name="connsiteY2" fmla="*/ 192570 h 247882"/>
                <a:gd name="connsiteX3" fmla="*/ 57374 w 161876"/>
                <a:gd name="connsiteY3" fmla="*/ 200764 h 247882"/>
                <a:gd name="connsiteX4" fmla="*/ 96306 w 161876"/>
                <a:gd name="connsiteY4" fmla="*/ 176181 h 247882"/>
                <a:gd name="connsiteX5" fmla="*/ 0 w 161876"/>
                <a:gd name="connsiteY5" fmla="*/ 75799 h 247882"/>
                <a:gd name="connsiteX6" fmla="*/ 102454 w 161876"/>
                <a:gd name="connsiteY6" fmla="*/ 0 h 247882"/>
                <a:gd name="connsiteX7" fmla="*/ 145484 w 161876"/>
                <a:gd name="connsiteY7" fmla="*/ 4097 h 247882"/>
                <a:gd name="connsiteX8" fmla="*/ 143435 w 161876"/>
                <a:gd name="connsiteY8" fmla="*/ 53264 h 247882"/>
                <a:gd name="connsiteX9" fmla="*/ 98355 w 161876"/>
                <a:gd name="connsiteY9" fmla="*/ 47118 h 247882"/>
                <a:gd name="connsiteX10" fmla="*/ 63521 w 161876"/>
                <a:gd name="connsiteY10" fmla="*/ 71702 h 247882"/>
                <a:gd name="connsiteX11" fmla="*/ 161877 w 161876"/>
                <a:gd name="connsiteY11" fmla="*/ 172084 h 247882"/>
                <a:gd name="connsiteX12" fmla="*/ 55325 w 161876"/>
                <a:gd name="connsiteY12" fmla="*/ 247883 h 24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876" h="247882">
                  <a:moveTo>
                    <a:pt x="55325" y="247883"/>
                  </a:moveTo>
                  <a:cubicBezTo>
                    <a:pt x="38932" y="247883"/>
                    <a:pt x="20491" y="245834"/>
                    <a:pt x="4098" y="243786"/>
                  </a:cubicBezTo>
                  <a:lnTo>
                    <a:pt x="6147" y="192570"/>
                  </a:lnTo>
                  <a:cubicBezTo>
                    <a:pt x="20491" y="196667"/>
                    <a:pt x="38932" y="200764"/>
                    <a:pt x="57374" y="200764"/>
                  </a:cubicBezTo>
                  <a:cubicBezTo>
                    <a:pt x="81963" y="200764"/>
                    <a:pt x="96306" y="190521"/>
                    <a:pt x="96306" y="176181"/>
                  </a:cubicBezTo>
                  <a:cubicBezTo>
                    <a:pt x="96306" y="133160"/>
                    <a:pt x="0" y="157744"/>
                    <a:pt x="0" y="75799"/>
                  </a:cubicBezTo>
                  <a:cubicBezTo>
                    <a:pt x="0" y="32778"/>
                    <a:pt x="34834" y="0"/>
                    <a:pt x="102454" y="0"/>
                  </a:cubicBezTo>
                  <a:cubicBezTo>
                    <a:pt x="116797" y="0"/>
                    <a:pt x="131141" y="2049"/>
                    <a:pt x="145484" y="4097"/>
                  </a:cubicBezTo>
                  <a:lnTo>
                    <a:pt x="143435" y="53264"/>
                  </a:lnTo>
                  <a:cubicBezTo>
                    <a:pt x="129092" y="49167"/>
                    <a:pt x="114748" y="47118"/>
                    <a:pt x="98355" y="47118"/>
                  </a:cubicBezTo>
                  <a:cubicBezTo>
                    <a:pt x="73767" y="47118"/>
                    <a:pt x="63521" y="57361"/>
                    <a:pt x="63521" y="71702"/>
                  </a:cubicBezTo>
                  <a:cubicBezTo>
                    <a:pt x="63521" y="110625"/>
                    <a:pt x="161877" y="94236"/>
                    <a:pt x="161877" y="172084"/>
                  </a:cubicBezTo>
                  <a:cubicBezTo>
                    <a:pt x="161877" y="215105"/>
                    <a:pt x="120895" y="247883"/>
                    <a:pt x="55325" y="247883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8" name="Freihandform 17">
              <a:extLst>
                <a:ext uri="{FF2B5EF4-FFF2-40B4-BE49-F238E27FC236}">
                  <a16:creationId xmlns:a16="http://schemas.microsoft.com/office/drawing/2014/main" id="{AB9FAFB0-E78E-4BC9-6189-5997B9B8FBDF}"/>
                </a:ext>
              </a:extLst>
            </p:cNvPr>
            <p:cNvSpPr/>
            <p:nvPr/>
          </p:nvSpPr>
          <p:spPr>
            <a:xfrm>
              <a:off x="2956816" y="859059"/>
              <a:ext cx="214640" cy="249931"/>
            </a:xfrm>
            <a:custGeom>
              <a:avLst/>
              <a:gdLst>
                <a:gd name="connsiteX0" fmla="*/ 213104 w 214640"/>
                <a:gd name="connsiteY0" fmla="*/ 133160 h 249931"/>
                <a:gd name="connsiteX1" fmla="*/ 63521 w 214640"/>
                <a:gd name="connsiteY1" fmla="*/ 133160 h 249931"/>
                <a:gd name="connsiteX2" fmla="*/ 129092 w 214640"/>
                <a:gd name="connsiteY2" fmla="*/ 200764 h 249931"/>
                <a:gd name="connsiteX3" fmla="*/ 198760 w 214640"/>
                <a:gd name="connsiteY3" fmla="*/ 186424 h 249931"/>
                <a:gd name="connsiteX4" fmla="*/ 204908 w 214640"/>
                <a:gd name="connsiteY4" fmla="*/ 233542 h 249931"/>
                <a:gd name="connsiteX5" fmla="*/ 118846 w 214640"/>
                <a:gd name="connsiteY5" fmla="*/ 249931 h 249931"/>
                <a:gd name="connsiteX6" fmla="*/ 0 w 214640"/>
                <a:gd name="connsiteY6" fmla="*/ 127014 h 249931"/>
                <a:gd name="connsiteX7" fmla="*/ 112699 w 214640"/>
                <a:gd name="connsiteY7" fmla="*/ 0 h 249931"/>
                <a:gd name="connsiteX8" fmla="*/ 213104 w 214640"/>
                <a:gd name="connsiteY8" fmla="*/ 106528 h 249931"/>
                <a:gd name="connsiteX9" fmla="*/ 213104 w 214640"/>
                <a:gd name="connsiteY9" fmla="*/ 133160 h 249931"/>
                <a:gd name="connsiteX10" fmla="*/ 112699 w 214640"/>
                <a:gd name="connsiteY10" fmla="*/ 43021 h 249931"/>
                <a:gd name="connsiteX11" fmla="*/ 65570 w 214640"/>
                <a:gd name="connsiteY11" fmla="*/ 90139 h 249931"/>
                <a:gd name="connsiteX12" fmla="*/ 153681 w 214640"/>
                <a:gd name="connsiteY12" fmla="*/ 90139 h 249931"/>
                <a:gd name="connsiteX13" fmla="*/ 112699 w 214640"/>
                <a:gd name="connsiteY13" fmla="*/ 43021 h 24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640" h="249931">
                  <a:moveTo>
                    <a:pt x="213104" y="133160"/>
                  </a:moveTo>
                  <a:lnTo>
                    <a:pt x="63521" y="133160"/>
                  </a:lnTo>
                  <a:cubicBezTo>
                    <a:pt x="63521" y="178230"/>
                    <a:pt x="86061" y="200764"/>
                    <a:pt x="129092" y="200764"/>
                  </a:cubicBezTo>
                  <a:cubicBezTo>
                    <a:pt x="153681" y="200764"/>
                    <a:pt x="178270" y="194619"/>
                    <a:pt x="198760" y="186424"/>
                  </a:cubicBezTo>
                  <a:lnTo>
                    <a:pt x="204908" y="233542"/>
                  </a:lnTo>
                  <a:cubicBezTo>
                    <a:pt x="180319" y="243786"/>
                    <a:pt x="149583" y="249931"/>
                    <a:pt x="118846" y="249931"/>
                  </a:cubicBezTo>
                  <a:cubicBezTo>
                    <a:pt x="43030" y="249931"/>
                    <a:pt x="0" y="211008"/>
                    <a:pt x="0" y="127014"/>
                  </a:cubicBezTo>
                  <a:cubicBezTo>
                    <a:pt x="0" y="53264"/>
                    <a:pt x="40982" y="0"/>
                    <a:pt x="112699" y="0"/>
                  </a:cubicBezTo>
                  <a:cubicBezTo>
                    <a:pt x="182368" y="0"/>
                    <a:pt x="213104" y="47118"/>
                    <a:pt x="213104" y="106528"/>
                  </a:cubicBezTo>
                  <a:cubicBezTo>
                    <a:pt x="215153" y="112674"/>
                    <a:pt x="215153" y="122917"/>
                    <a:pt x="213104" y="133160"/>
                  </a:cubicBezTo>
                  <a:moveTo>
                    <a:pt x="112699" y="43021"/>
                  </a:moveTo>
                  <a:cubicBezTo>
                    <a:pt x="88110" y="43021"/>
                    <a:pt x="69668" y="61459"/>
                    <a:pt x="65570" y="90139"/>
                  </a:cubicBezTo>
                  <a:lnTo>
                    <a:pt x="153681" y="90139"/>
                  </a:lnTo>
                  <a:cubicBezTo>
                    <a:pt x="155730" y="61459"/>
                    <a:pt x="139337" y="43021"/>
                    <a:pt x="112699" y="43021"/>
                  </a:cubicBezTo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73D9CCCA-AE44-DB0C-1256-331C448D8ACA}"/>
                </a:ext>
              </a:extLst>
            </p:cNvPr>
            <p:cNvSpPr/>
            <p:nvPr/>
          </p:nvSpPr>
          <p:spPr>
            <a:xfrm>
              <a:off x="1669996" y="605030"/>
              <a:ext cx="227447" cy="633022"/>
            </a:xfrm>
            <a:custGeom>
              <a:avLst/>
              <a:gdLst>
                <a:gd name="connsiteX0" fmla="*/ 196711 w 227447"/>
                <a:gd name="connsiteY0" fmla="*/ 0 h 633022"/>
                <a:gd name="connsiteX1" fmla="*/ 0 w 227447"/>
                <a:gd name="connsiteY1" fmla="*/ 633023 h 633022"/>
                <a:gd name="connsiteX2" fmla="*/ 65570 w 227447"/>
                <a:gd name="connsiteY2" fmla="*/ 633023 h 633022"/>
                <a:gd name="connsiteX3" fmla="*/ 225398 w 227447"/>
                <a:gd name="connsiteY3" fmla="*/ 12292 h 633022"/>
                <a:gd name="connsiteX4" fmla="*/ 227447 w 227447"/>
                <a:gd name="connsiteY4" fmla="*/ 10243 h 633022"/>
                <a:gd name="connsiteX5" fmla="*/ 196711 w 227447"/>
                <a:gd name="connsiteY5" fmla="*/ 0 h 633022"/>
                <a:gd name="connsiteX6" fmla="*/ 196711 w 227447"/>
                <a:gd name="connsiteY6" fmla="*/ 0 h 63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447" h="633022">
                  <a:moveTo>
                    <a:pt x="196711" y="0"/>
                  </a:moveTo>
                  <a:cubicBezTo>
                    <a:pt x="176220" y="26632"/>
                    <a:pt x="0" y="262223"/>
                    <a:pt x="0" y="633023"/>
                  </a:cubicBezTo>
                  <a:lnTo>
                    <a:pt x="65570" y="633023"/>
                  </a:lnTo>
                  <a:cubicBezTo>
                    <a:pt x="65570" y="399480"/>
                    <a:pt x="92208" y="204862"/>
                    <a:pt x="225398" y="12292"/>
                  </a:cubicBezTo>
                  <a:lnTo>
                    <a:pt x="227447" y="10243"/>
                  </a:lnTo>
                  <a:lnTo>
                    <a:pt x="196711" y="0"/>
                  </a:lnTo>
                  <a:lnTo>
                    <a:pt x="196711" y="0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  <p:sp>
          <p:nvSpPr>
            <p:cNvPr id="20" name="Freihandform 19">
              <a:extLst>
                <a:ext uri="{FF2B5EF4-FFF2-40B4-BE49-F238E27FC236}">
                  <a16:creationId xmlns:a16="http://schemas.microsoft.com/office/drawing/2014/main" id="{D8D921EA-FBB8-C750-7095-1DAE5C9C0F31}"/>
                </a:ext>
              </a:extLst>
            </p:cNvPr>
            <p:cNvSpPr/>
            <p:nvPr/>
          </p:nvSpPr>
          <p:spPr>
            <a:xfrm>
              <a:off x="1512217" y="391974"/>
              <a:ext cx="184416" cy="489619"/>
            </a:xfrm>
            <a:custGeom>
              <a:avLst/>
              <a:gdLst>
                <a:gd name="connsiteX0" fmla="*/ 0 w 184416"/>
                <a:gd name="connsiteY0" fmla="*/ 14340 h 489619"/>
                <a:gd name="connsiteX1" fmla="*/ 2049 w 184416"/>
                <a:gd name="connsiteY1" fmla="*/ 16389 h 489619"/>
                <a:gd name="connsiteX2" fmla="*/ 122945 w 184416"/>
                <a:gd name="connsiteY2" fmla="*/ 489620 h 489619"/>
                <a:gd name="connsiteX3" fmla="*/ 184417 w 184416"/>
                <a:gd name="connsiteY3" fmla="*/ 489620 h 489619"/>
                <a:gd name="connsiteX4" fmla="*/ 28687 w 184416"/>
                <a:gd name="connsiteY4" fmla="*/ 2049 h 489619"/>
                <a:gd name="connsiteX5" fmla="*/ 26638 w 184416"/>
                <a:gd name="connsiteY5" fmla="*/ 0 h 489619"/>
                <a:gd name="connsiteX6" fmla="*/ 0 w 184416"/>
                <a:gd name="connsiteY6" fmla="*/ 14340 h 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416" h="489619">
                  <a:moveTo>
                    <a:pt x="0" y="14340"/>
                  </a:moveTo>
                  <a:lnTo>
                    <a:pt x="2049" y="16389"/>
                  </a:lnTo>
                  <a:cubicBezTo>
                    <a:pt x="102454" y="163889"/>
                    <a:pt x="122945" y="311390"/>
                    <a:pt x="122945" y="489620"/>
                  </a:cubicBezTo>
                  <a:lnTo>
                    <a:pt x="184417" y="489620"/>
                  </a:lnTo>
                  <a:cubicBezTo>
                    <a:pt x="184417" y="208959"/>
                    <a:pt x="45080" y="22535"/>
                    <a:pt x="28687" y="2049"/>
                  </a:cubicBezTo>
                  <a:lnTo>
                    <a:pt x="26638" y="0"/>
                  </a:lnTo>
                  <a:lnTo>
                    <a:pt x="0" y="14340"/>
                  </a:lnTo>
                  <a:close/>
                </a:path>
              </a:pathLst>
            </a:custGeom>
            <a:grpFill/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900" b="0" i="0" dirty="0">
                <a:latin typeface="Arial" panose="020B0604020202020204" pitchFamily="34" charset="0"/>
              </a:endParaRPr>
            </a:p>
          </p:txBody>
        </p:sp>
      </p:grpSp>
      <p:pic>
        <p:nvPicPr>
          <p:cNvPr id="87" name="Grafik 8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9"/>
          <a:stretch/>
        </p:blipFill>
        <p:spPr>
          <a:xfrm>
            <a:off x="7063655" y="6365058"/>
            <a:ext cx="1566000" cy="2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5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folie 1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10" y="728663"/>
            <a:ext cx="3996927" cy="5400675"/>
          </a:xfrm>
        </p:spPr>
        <p:txBody>
          <a:bodyPr anchor="t"/>
          <a:lstStyle>
            <a:lvl1pPr algn="l">
              <a:defRPr sz="3750"/>
            </a:lvl1pPr>
          </a:lstStyle>
          <a:p>
            <a:r>
              <a:rPr lang="fr-CH" noProof="0" dirty="0" err="1"/>
              <a:t>Kapitel</a:t>
            </a:r>
            <a:br>
              <a:rPr lang="fr-CH" noProof="0" dirty="0"/>
            </a:br>
            <a:r>
              <a:rPr lang="fr-CH" noProof="0" dirty="0" err="1"/>
              <a:t>bearbeiten</a:t>
            </a:r>
            <a:endParaRPr lang="fr-CH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A2033-7589-8FED-23B6-CBC17217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3F7A6AE-A7D9-7E68-B916-77C105351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579" y="368300"/>
            <a:ext cx="3996928" cy="5761038"/>
          </a:xfrm>
        </p:spPr>
        <p:txBody>
          <a:bodyPr/>
          <a:lstStyle>
            <a:lvl1pPr marL="0" indent="0">
              <a:buNone/>
              <a:defRPr sz="225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33F06E7-F043-4C0C-8346-1AAD113E5560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8776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foli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10" y="728663"/>
            <a:ext cx="3996927" cy="5400675"/>
          </a:xfrm>
        </p:spPr>
        <p:txBody>
          <a:bodyPr anchor="t"/>
          <a:lstStyle>
            <a:lvl1pPr algn="l">
              <a:defRPr sz="3750">
                <a:solidFill>
                  <a:schemeClr val="bg1"/>
                </a:solidFill>
              </a:defRPr>
            </a:lvl1pPr>
          </a:lstStyle>
          <a:p>
            <a:r>
              <a:rPr lang="fr-CH" noProof="0" dirty="0" err="1"/>
              <a:t>Kapitel</a:t>
            </a:r>
            <a:br>
              <a:rPr lang="fr-CH" noProof="0" dirty="0"/>
            </a:br>
            <a:r>
              <a:rPr lang="fr-CH" noProof="0" dirty="0" err="1"/>
              <a:t>bearbeiten</a:t>
            </a:r>
            <a:endParaRPr lang="fr-CH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A2033-7589-8FED-23B6-CBC17217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3F7A6AE-A7D9-7E68-B916-77C105351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579" y="368300"/>
            <a:ext cx="3996928" cy="5761038"/>
          </a:xfrm>
        </p:spPr>
        <p:txBody>
          <a:bodyPr/>
          <a:lstStyle>
            <a:lvl1pPr marL="0" indent="0">
              <a:buNone/>
              <a:defRPr sz="225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A816A4-6187-4471-81D6-D66F17471B61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>
                <a:solidFill>
                  <a:schemeClr val="bg1"/>
                </a:solidFill>
              </a:rPr>
              <a:t>©</a:t>
            </a:r>
            <a:r>
              <a:rPr lang="de-DE" sz="638" spc="-75" baseline="0" dirty="0">
                <a:solidFill>
                  <a:schemeClr val="bg1"/>
                </a:solidFill>
              </a:rPr>
              <a:t> </a:t>
            </a:r>
            <a:r>
              <a:rPr lang="de-DE" sz="638" dirty="0" err="1">
                <a:solidFill>
                  <a:schemeClr val="bg1"/>
                </a:solidFill>
              </a:rPr>
              <a:t>JardinSuisse</a:t>
            </a:r>
            <a:r>
              <a:rPr lang="de-DE" sz="638" dirty="0">
                <a:solidFill>
                  <a:schemeClr val="bg1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4041359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D9BFB-58C9-6224-6679-04D9B947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9688D5-39F8-FD1A-ADC7-B09DBABF5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09" y="1773240"/>
            <a:ext cx="8128396" cy="43560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A2E4DD-7678-1AA1-792A-60D1BC82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Voici le titre de la présentation</a:t>
            </a:r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3C37040-E76A-8ADA-A5B8-AA5ABBE27C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A361B0-CEBD-4971-B2E0-5BA420DA7AD4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630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D0C3D-94C3-EBB6-E573-BFF168042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91C37-45BF-8253-5CB5-0ACB3EED9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09" y="1771652"/>
            <a:ext cx="3996928" cy="4369501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defRPr/>
            </a:lvl1pPr>
            <a:lvl2pPr>
              <a:lnSpc>
                <a:spcPct val="100000"/>
              </a:lnSpc>
              <a:spcBef>
                <a:spcPts val="450"/>
              </a:spcBef>
              <a:defRPr/>
            </a:lvl2pPr>
            <a:lvl3pPr>
              <a:lnSpc>
                <a:spcPct val="100000"/>
              </a:lnSpc>
              <a:spcBef>
                <a:spcPts val="450"/>
              </a:spcBef>
              <a:defRPr/>
            </a:lvl3pPr>
            <a:lvl4pPr>
              <a:lnSpc>
                <a:spcPct val="100000"/>
              </a:lnSpc>
              <a:spcBef>
                <a:spcPts val="450"/>
              </a:spcBef>
              <a:defRPr/>
            </a:lvl4pPr>
            <a:lvl5pPr>
              <a:lnSpc>
                <a:spcPct val="100000"/>
              </a:lnSpc>
              <a:spcBef>
                <a:spcPts val="450"/>
              </a:spcBef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2914EE-DD9B-749E-09D3-14109A75A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5578" y="1773238"/>
            <a:ext cx="3996928" cy="4353003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defRPr/>
            </a:lvl1pPr>
            <a:lvl2pPr>
              <a:lnSpc>
                <a:spcPct val="100000"/>
              </a:lnSpc>
              <a:spcBef>
                <a:spcPts val="450"/>
              </a:spcBef>
              <a:defRPr/>
            </a:lvl2pPr>
            <a:lvl3pPr>
              <a:lnSpc>
                <a:spcPct val="100000"/>
              </a:lnSpc>
              <a:spcBef>
                <a:spcPts val="450"/>
              </a:spcBef>
              <a:defRPr/>
            </a:lvl3pPr>
            <a:lvl4pPr>
              <a:lnSpc>
                <a:spcPct val="100000"/>
              </a:lnSpc>
              <a:spcBef>
                <a:spcPts val="450"/>
              </a:spcBef>
              <a:defRPr/>
            </a:lvl4pPr>
            <a:lvl5pPr>
              <a:lnSpc>
                <a:spcPct val="100000"/>
              </a:lnSpc>
              <a:spcBef>
                <a:spcPts val="450"/>
              </a:spcBef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285B74-2E39-FF67-1DA0-EA320A2F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CB696-EDF8-45BB-B74B-C361EFF6BCA9}" type="datetime1">
              <a:rPr lang="fr-CH" smtClean="0"/>
              <a:t>10.12.2024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1A62F9-EDA5-07DE-2FF4-A79DE4B5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651F29-6D86-A683-6C2F-C3A7588B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0B1B-69E7-A447-8A1D-BEE228F5E3A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F123995-85D5-33A9-CDFC-ACBEFE85B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 txBox="1">
            <a:spLocks/>
          </p:cNvSpPr>
          <p:nvPr userDrawn="1"/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lnSpc>
                <a:spcPct val="90000"/>
              </a:lnSpc>
              <a:defRPr sz="85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C695F9-5EA7-5843-884E-D32ADADE0EBF}" type="datetime1">
              <a:rPr lang="de-CH" sz="638" smtClean="0"/>
              <a:pPr/>
              <a:t>10.12.2024</a:t>
            </a:fld>
            <a:endParaRPr lang="de-DE" sz="638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 txBox="1">
            <a:spLocks/>
          </p:cNvSpPr>
          <p:nvPr userDrawn="1"/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lnSpc>
                <a:spcPct val="90000"/>
              </a:lnSpc>
              <a:defRPr sz="85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20B1B-69E7-A447-8A1D-BEE228F5E3AF}" type="slidenum">
              <a:rPr lang="de-DE" sz="638" smtClean="0"/>
              <a:pPr/>
              <a:t>‹Nr.›</a:t>
            </a:fld>
            <a:endParaRPr lang="de-DE" sz="638" dirty="0"/>
          </a:p>
        </p:txBody>
      </p:sp>
    </p:spTree>
    <p:extLst>
      <p:ext uri="{BB962C8B-B14F-4D97-AF65-F5344CB8AC3E}">
        <p14:creationId xmlns:p14="http://schemas.microsoft.com/office/powerpoint/2010/main" val="2762209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D0C3D-94C3-EBB6-E573-BFF168042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91C37-45BF-8253-5CB5-0ACB3EED9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09" y="1771652"/>
            <a:ext cx="2619376" cy="4369501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2914EE-DD9B-749E-09D3-14109A75A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49217" y="1773238"/>
            <a:ext cx="2591990" cy="4353003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1A62F9-EDA5-07DE-2FF4-A79DE4B5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F123995-85D5-33A9-CDFC-ACBEFE85B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826E278-BBA4-B9D2-83FF-B2A862831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5747" y="1773238"/>
            <a:ext cx="2646759" cy="435610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8A593C-F2F6-456C-9A9F-B3A1C8B1CB9E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5680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 -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2CA24-20D0-03B8-BB88-70BAEFB1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438DF3-E2C6-18D4-B7C2-8DD38844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16C84165-FD60-451D-1593-3415880B21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6387F91A-EC98-C9C9-4258-8BB110BB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49217" y="1773239"/>
            <a:ext cx="2591990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noProof="0"/>
              <a:t>Bild durch Klicken auf Symbol hinzufügen</a:t>
            </a:r>
            <a:endParaRPr lang="fr-CH" noProof="0" dirty="0"/>
          </a:p>
        </p:txBody>
      </p:sp>
      <p:sp>
        <p:nvSpPr>
          <p:cNvPr id="8" name="Bildplatzhalter 2">
            <a:extLst>
              <a:ext uri="{FF2B5EF4-FFF2-40B4-BE49-F238E27FC236}">
                <a16:creationId xmlns:a16="http://schemas.microsoft.com/office/drawing/2014/main" id="{361E09B7-4E5A-A9A5-AC62-B060C0625FC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96491" y="1773239"/>
            <a:ext cx="2616994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noProof="0"/>
              <a:t>Bild durch Klicken auf Symbol hinzufügen</a:t>
            </a:r>
            <a:endParaRPr lang="fr-CH" noProof="0" dirty="0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AA464556-DDC1-F0E9-7545-BCCBCD1A6431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978129" y="1773239"/>
            <a:ext cx="2644378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noProof="0"/>
              <a:t>Bild durch Klicken auf Symbol hinzufügen</a:t>
            </a:r>
            <a:endParaRPr lang="fr-CH" noProof="0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87E460-AFB7-6B0D-D5D9-873204B68CB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94110" y="4581526"/>
            <a:ext cx="2616994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CH" noProof="0" dirty="0" err="1"/>
              <a:t>Text</a:t>
            </a:r>
            <a:endParaRPr lang="fr-CH" noProof="0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88086AE-BA1A-7700-4E57-23C0CBE377D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51598" y="4581526"/>
            <a:ext cx="2589609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CH" noProof="0" dirty="0" err="1"/>
              <a:t>Text</a:t>
            </a:r>
            <a:endParaRPr lang="fr-CH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C2443FE-9024-4925-B57F-0BE8763807A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5980510" y="4581526"/>
            <a:ext cx="2641997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CH" noProof="0" dirty="0" err="1"/>
              <a:t>Text</a:t>
            </a:r>
            <a:endParaRPr lang="fr-CH" noProof="0" dirty="0"/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195120-91F2-4FEF-BC2D-6E4793E3DC5A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9674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535A1-B5CA-41DF-8E0B-E357F536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3996927" cy="863600"/>
          </a:xfrm>
        </p:spPr>
        <p:txBody>
          <a:bodyPr anchor="t"/>
          <a:lstStyle>
            <a:lvl1pPr>
              <a:defRPr sz="2250"/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A7CA66-2632-CAE0-570A-9CA520478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226" y="728664"/>
            <a:ext cx="3393281" cy="5400675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fr-CH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EE7D0A-3B0C-88BB-37AC-89964A78D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4110" y="1773238"/>
            <a:ext cx="3996928" cy="435610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E0DF3A-E63D-6C61-817E-940EED0A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B0113C4-4B70-E6D1-237F-5DA570B8C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311C0-F61E-423A-A070-B692FEA147AB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3162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D5277-A32E-BB2C-F005-C7B9B6DEC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3392090" cy="863601"/>
          </a:xfrm>
        </p:spPr>
        <p:txBody>
          <a:bodyPr anchor="t"/>
          <a:lstStyle>
            <a:lvl1pPr>
              <a:defRPr sz="2250"/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F13498-7C1F-7911-87C7-B52AFFB85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5578" y="728663"/>
            <a:ext cx="3996928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E2B095-552E-3032-E1D2-686F487B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4110" y="1773238"/>
            <a:ext cx="3392090" cy="435610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86E1F8-C2DF-21E1-3969-D0E47B732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FB6EBB2-7969-EB4F-EC5B-E06BCC416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284C13-5BDF-4B6F-9D4F-FF266F6D9B27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1414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D66750-5D99-EEB4-195C-901363AF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9C1FF520-EDFD-5427-2C83-D9A6EF0BA7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Bildplatzhalter 2">
            <a:extLst>
              <a:ext uri="{FF2B5EF4-FFF2-40B4-BE49-F238E27FC236}">
                <a16:creationId xmlns:a16="http://schemas.microsoft.com/office/drawing/2014/main" id="{C75810AC-15FC-AA97-FF05-702F03CC1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111" y="728663"/>
            <a:ext cx="3996927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noProof="0"/>
              <a:t>Bild durch Klicken auf Symbol hinzufügen</a:t>
            </a:r>
            <a:endParaRPr lang="fr-CH" noProof="0" dirty="0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6738969-FC57-46FC-039B-4CB0E63F2AA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27961" y="728663"/>
            <a:ext cx="3996927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noProof="0"/>
              <a:t>Bild durch Klicken auf Symbol hinzufügen</a:t>
            </a:r>
            <a:endParaRPr lang="fr-CH" noProof="0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4170E09-5DDA-4300-8420-2EC4E9BFB3DC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4766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ACDE5-F03F-AE43-BAE9-7E5CDF0F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728663"/>
            <a:ext cx="8128397" cy="540067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4350"/>
              </a:lnSpc>
              <a:defRPr sz="375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A662972-3128-3133-7DFC-9616D1244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110" y="368300"/>
            <a:ext cx="8128397" cy="180976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975">
                <a:solidFill>
                  <a:schemeClr val="bg1"/>
                </a:solidFill>
              </a:defRPr>
            </a:lvl1pPr>
            <a:lvl2pPr>
              <a:lnSpc>
                <a:spcPts val="1200"/>
              </a:lnSpc>
              <a:defRPr sz="975"/>
            </a:lvl2pPr>
            <a:lvl3pPr>
              <a:lnSpc>
                <a:spcPts val="1200"/>
              </a:lnSpc>
              <a:defRPr sz="975"/>
            </a:lvl3pPr>
            <a:lvl4pPr>
              <a:lnSpc>
                <a:spcPts val="1200"/>
              </a:lnSpc>
              <a:defRPr sz="975"/>
            </a:lvl4pPr>
            <a:lvl5pPr>
              <a:lnSpc>
                <a:spcPts val="1200"/>
              </a:lnSpc>
              <a:defRPr sz="975"/>
            </a:lvl5pPr>
          </a:lstStyle>
          <a:p>
            <a:pPr lvl="0"/>
            <a:r>
              <a:rPr lang="fr-CH" noProof="0" dirty="0" err="1"/>
              <a:t>Kapitel</a:t>
            </a:r>
            <a:endParaRPr lang="fr-CH" noProof="0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ACA83A06-7B3F-48B2-2A38-9C925C21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111" y="6508751"/>
            <a:ext cx="3996927" cy="1415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4C4918-2DFC-4FA5-B4D4-990EED1F0C6E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>
                <a:solidFill>
                  <a:schemeClr val="bg1"/>
                </a:solidFill>
              </a:rPr>
              <a:t>©</a:t>
            </a:r>
            <a:r>
              <a:rPr lang="de-DE" sz="638" spc="-75" baseline="0" dirty="0">
                <a:solidFill>
                  <a:schemeClr val="bg1"/>
                </a:solidFill>
              </a:rPr>
              <a:t> </a:t>
            </a:r>
            <a:r>
              <a:rPr lang="de-DE" sz="638" dirty="0" err="1">
                <a:solidFill>
                  <a:schemeClr val="bg1"/>
                </a:solidFill>
              </a:rPr>
              <a:t>JardinSuisse</a:t>
            </a:r>
            <a:r>
              <a:rPr lang="de-DE" sz="638" dirty="0">
                <a:solidFill>
                  <a:schemeClr val="bg1"/>
                </a:solidFill>
              </a:rPr>
              <a:t>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6156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ACDE5-F03F-AE43-BAE9-7E5CDF0F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728664"/>
            <a:ext cx="8128397" cy="54006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4350"/>
              </a:lnSpc>
              <a:defRPr sz="3750" b="0" i="0">
                <a:latin typeface="Arial" panose="020B0604020202020204" pitchFamily="34" charset="0"/>
              </a:defRPr>
            </a:lvl1pPr>
          </a:lstStyle>
          <a:p>
            <a:r>
              <a:rPr lang="de-DE" noProof="0"/>
              <a:t>Mastertitelformat bearbeiten</a:t>
            </a:r>
            <a:endParaRPr lang="fr-CH" noProof="0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11606FFB-EA76-D69F-DB7E-F6A23F15B1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110" y="368300"/>
            <a:ext cx="8128397" cy="180976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900"/>
            </a:lvl1pPr>
            <a:lvl2pPr>
              <a:lnSpc>
                <a:spcPts val="1200"/>
              </a:lnSpc>
              <a:defRPr sz="975"/>
            </a:lvl2pPr>
            <a:lvl3pPr>
              <a:lnSpc>
                <a:spcPts val="1200"/>
              </a:lnSpc>
              <a:defRPr sz="975"/>
            </a:lvl3pPr>
            <a:lvl4pPr>
              <a:lnSpc>
                <a:spcPts val="1200"/>
              </a:lnSpc>
              <a:defRPr sz="975"/>
            </a:lvl4pPr>
            <a:lvl5pPr>
              <a:lnSpc>
                <a:spcPts val="1200"/>
              </a:lnSpc>
              <a:defRPr sz="975"/>
            </a:lvl5pPr>
          </a:lstStyle>
          <a:p>
            <a:pPr lvl="0"/>
            <a:r>
              <a:rPr lang="fr-CH" noProof="0" dirty="0" err="1"/>
              <a:t>Kapitel</a:t>
            </a:r>
            <a:endParaRPr lang="fr-CH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9A121E-9676-ECE5-A59F-0624F5B149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E223BC-3FC2-4F1E-B267-CC86A0B25C48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80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4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75" r:id="rId7"/>
    <p:sldLayoutId id="2147483674" r:id="rId8"/>
    <p:sldLayoutId id="2147483690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787F16-95B0-72E4-4324-78F65764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8128397" cy="86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CH" noProof="0" dirty="0" err="1"/>
              <a:t>Mastertitelformat</a:t>
            </a:r>
            <a:r>
              <a:rPr lang="fr-CH" noProof="0" dirty="0"/>
              <a:t> </a:t>
            </a:r>
            <a:r>
              <a:rPr lang="fr-CH" noProof="0" dirty="0" err="1"/>
              <a:t>bearbeiten</a:t>
            </a:r>
            <a:endParaRPr lang="fr-CH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1DD40A-9BFA-9F2F-5F04-BDDE9502A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110" y="1773240"/>
            <a:ext cx="8128397" cy="43560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CH" noProof="0" dirty="0" err="1"/>
              <a:t>Mastertextformat</a:t>
            </a:r>
            <a:r>
              <a:rPr lang="fr-CH" noProof="0" dirty="0"/>
              <a:t> </a:t>
            </a:r>
            <a:r>
              <a:rPr lang="fr-CH" noProof="0" dirty="0" err="1"/>
              <a:t>bearbeiten</a:t>
            </a:r>
            <a:endParaRPr lang="fr-CH" noProof="0" dirty="0"/>
          </a:p>
          <a:p>
            <a:pPr lvl="1"/>
            <a:r>
              <a:rPr lang="fr-CH" noProof="0" dirty="0" err="1"/>
              <a:t>Zweite</a:t>
            </a:r>
            <a:r>
              <a:rPr lang="fr-CH" noProof="0" dirty="0"/>
              <a:t> </a:t>
            </a:r>
            <a:r>
              <a:rPr lang="fr-CH" noProof="0" dirty="0" err="1"/>
              <a:t>Ebene</a:t>
            </a:r>
            <a:endParaRPr lang="fr-CH" noProof="0" dirty="0"/>
          </a:p>
          <a:p>
            <a:pPr lvl="2"/>
            <a:r>
              <a:rPr lang="fr-CH" noProof="0" dirty="0" err="1"/>
              <a:t>Dritte</a:t>
            </a:r>
            <a:r>
              <a:rPr lang="fr-CH" noProof="0" dirty="0"/>
              <a:t> </a:t>
            </a:r>
            <a:r>
              <a:rPr lang="fr-CH" noProof="0" dirty="0" err="1"/>
              <a:t>Ebene</a:t>
            </a:r>
            <a:endParaRPr lang="fr-CH" noProof="0" dirty="0"/>
          </a:p>
          <a:p>
            <a:pPr lvl="3"/>
            <a:r>
              <a:rPr lang="fr-CH" noProof="0" dirty="0" err="1"/>
              <a:t>Vierte</a:t>
            </a:r>
            <a:r>
              <a:rPr lang="fr-CH" noProof="0" dirty="0"/>
              <a:t> </a:t>
            </a:r>
            <a:r>
              <a:rPr lang="fr-CH" noProof="0" dirty="0" err="1"/>
              <a:t>Ebene</a:t>
            </a:r>
            <a:endParaRPr lang="fr-CH" noProof="0" dirty="0"/>
          </a:p>
          <a:p>
            <a:pPr lvl="4"/>
            <a:r>
              <a:rPr lang="fr-CH" noProof="0" dirty="0" err="1"/>
              <a:t>Fünfte</a:t>
            </a:r>
            <a:r>
              <a:rPr lang="fr-CH" noProof="0" dirty="0"/>
              <a:t> </a:t>
            </a:r>
            <a:r>
              <a:rPr lang="fr-CH" noProof="0" dirty="0" err="1"/>
              <a:t>Ebene</a:t>
            </a:r>
            <a:endParaRPr lang="fr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AEE152-1E72-4369-B279-A1BC604AC3D6}" type="datetime1">
              <a:rPr lang="fr-CH" smtClean="0"/>
              <a:t>10.12.2024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CF917A-CED9-8689-AFF2-385CC0FAE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111" y="6508751"/>
            <a:ext cx="3996927" cy="14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noProof="0"/>
              <a:t>Voici le titre de la présentation</a:t>
            </a:r>
            <a:endParaRPr lang="fr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/>
              <a:t>©</a:t>
            </a:r>
            <a:r>
              <a:rPr lang="de-DE" sz="638" spc="-75" baseline="0" dirty="0"/>
              <a:t> </a:t>
            </a:r>
            <a:r>
              <a:rPr lang="de-DE" sz="638" dirty="0" err="1"/>
              <a:t>JardinSuisse</a:t>
            </a:r>
            <a:r>
              <a:rPr lang="de-DE" sz="638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92715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kern="1200" spc="38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56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84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912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4" pos="7242">
          <p15:clr>
            <a:srgbClr val="F26B43"/>
          </p15:clr>
        </p15:guide>
        <p15:guide id="5" pos="1459">
          <p15:clr>
            <a:srgbClr val="F26B43"/>
          </p15:clr>
        </p15:guide>
        <p15:guide id="6" pos="1572">
          <p15:clr>
            <a:srgbClr val="F26B43"/>
          </p15:clr>
        </p15:guide>
        <p15:guide id="7" pos="5019">
          <p15:clr>
            <a:srgbClr val="F26B43"/>
          </p15:clr>
        </p15:guide>
        <p15:guide id="8" pos="3885">
          <p15:clr>
            <a:srgbClr val="F26B43"/>
          </p15:clr>
        </p15:guide>
        <p15:guide id="9" pos="3772">
          <p15:clr>
            <a:srgbClr val="F26B43"/>
          </p15:clr>
        </p15:guide>
        <p15:guide id="10" pos="415">
          <p15:clr>
            <a:srgbClr val="F26B43"/>
          </p15:clr>
        </p15:guide>
        <p15:guide id="11" pos="4906">
          <p15:clr>
            <a:srgbClr val="F26B43"/>
          </p15:clr>
        </p15:guide>
        <p15:guide id="13" orient="horz" pos="1003">
          <p15:clr>
            <a:srgbClr val="F26B43"/>
          </p15:clr>
        </p15:guide>
        <p15:guide id="14" orient="horz" pos="1117">
          <p15:clr>
            <a:srgbClr val="F26B43"/>
          </p15:clr>
        </p15:guide>
        <p15:guide id="17" orient="horz" pos="346">
          <p15:clr>
            <a:srgbClr val="F26B43"/>
          </p15:clr>
        </p15:guide>
        <p15:guide id="18" orient="horz" pos="459">
          <p15:clr>
            <a:srgbClr val="F26B43"/>
          </p15:clr>
        </p15:guide>
        <p15:guide id="19" orient="horz" pos="3861">
          <p15:clr>
            <a:srgbClr val="F26B43"/>
          </p15:clr>
        </p15:guide>
        <p15:guide id="20" orient="horz" pos="4088">
          <p15:clr>
            <a:srgbClr val="F26B43"/>
          </p15:clr>
        </p15:guide>
        <p15:guide id="22" pos="2615">
          <p15:clr>
            <a:srgbClr val="F26B43"/>
          </p15:clr>
        </p15:guide>
        <p15:guide id="23" pos="2729">
          <p15:clr>
            <a:srgbClr val="F26B43"/>
          </p15:clr>
        </p15:guide>
        <p15:guide id="24" pos="6176">
          <p15:clr>
            <a:srgbClr val="F26B43"/>
          </p15:clr>
        </p15:guide>
        <p15:guide id="25" pos="6063">
          <p15:clr>
            <a:srgbClr val="F26B43"/>
          </p15:clr>
        </p15:guide>
        <p15:guide id="26" orient="horz" pos="2047">
          <p15:clr>
            <a:srgbClr val="F26B43"/>
          </p15:clr>
        </p15:guide>
        <p15:guide id="27" orient="horz" pos="23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E29BD9-D45E-6A93-670A-B3665EA2E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26650-2376-0AC0-A22D-CE56FF3A3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620688"/>
            <a:ext cx="6724650" cy="1958975"/>
          </a:xfrm>
        </p:spPr>
        <p:txBody>
          <a:bodyPr/>
          <a:lstStyle/>
          <a:p>
            <a:r>
              <a:rPr lang="fr-CH" dirty="0"/>
              <a:t>Chiffres statistiques</a:t>
            </a:r>
            <a:br>
              <a:rPr lang="fr-CH" dirty="0"/>
            </a:br>
            <a:r>
              <a:rPr lang="fr-CH" dirty="0"/>
              <a:t>JardinSuisse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241FB284-0A4C-F451-5D46-6E65076C42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73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2F3BA-76E3-341A-FA64-7E4A342B2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Paysagisme</a:t>
            </a:r>
          </a:p>
        </p:txBody>
      </p:sp>
    </p:spTree>
    <p:extLst>
      <p:ext uri="{BB962C8B-B14F-4D97-AF65-F5344CB8AC3E}">
        <p14:creationId xmlns:p14="http://schemas.microsoft.com/office/powerpoint/2010/main" val="403950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1_Paysagisme_Branchenverhaeltnisse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2_Paysagisme_f_Beschaeftig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4_Paysagisme_f_Vollzeitaequivalen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1D3A1-CF26-BBA0-8384-21EEADA97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6268C5-6786-6101-DE41-E3F391610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Pépinières</a:t>
            </a:r>
          </a:p>
        </p:txBody>
      </p:sp>
    </p:spTree>
    <p:extLst>
      <p:ext uri="{BB962C8B-B14F-4D97-AF65-F5344CB8AC3E}">
        <p14:creationId xmlns:p14="http://schemas.microsoft.com/office/powerpoint/2010/main" val="162032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2_Pepinieres_Branchenverhaeltnisse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1_Pepinieres_f_Beschaeftig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3_Pepinieres_f_Vollzeitaequivalen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4_Valeur_de_la_production_Pepinieres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64CAC-95A6-2175-3EEC-D7908FB80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C4DF4-1B7A-04CD-9E59-42FAD68C38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Floriculture</a:t>
            </a:r>
          </a:p>
        </p:txBody>
      </p:sp>
    </p:spTree>
    <p:extLst>
      <p:ext uri="{BB962C8B-B14F-4D97-AF65-F5344CB8AC3E}">
        <p14:creationId xmlns:p14="http://schemas.microsoft.com/office/powerpoint/2010/main" val="389732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3_Valeur_de_la_production_Plantes%20ornementales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a_Valeur%20a%20l%20importation_f_jaehrlich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8271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b_Valeur%20a%20l%20importation_f_kumuliert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5444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c_Valeur%20a%20l%20importation_f_jaehrlich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0712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a_Quantite%20a%20l%20im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6664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b_Quantite%20a%20l%20im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8834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c_Quantite%20a%20l%20im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7014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a_Valeur%20a%20l%20ex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9304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b_Valeur%20a%20l%20exportation_f_kumuliert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771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c_Valeur%20a%20l%20ex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968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a_Quantite%20a%20l%20ex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5300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b_Quantite%20a%20l%20ex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8646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c_Quantite%20a%20l%20export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4857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4EAD4-F99E-F928-1B6B-104307BE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34EC4-FBDB-0A39-18E3-932ADC3EC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612884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1_Formation%20dans%20la%20branche%20verte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2_Formation%20dans%20la%20branche%20verte_Geschlecht_EFZ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3_Formation%20dans%20la%20branche%20verte_4Fachrichtunge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4_Formation%20dans%20la%20branche%20verte_2Fachrichtung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5_Formation%20dans%20la%20branche%20verte_Pflanzenproduk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6_Formation%20dans%20la%20branche%20verte_GALA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7_Formation%20dans%20la%20branche%20verte_Baumschule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8_Formation%20dans%20la%20branche%20verte_Zierpflanze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9_Formation%20dans%20la%20branche%20verte_Staude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0_Formation%20dans%20la%20branche%20verte_Geschlecht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1_Formation%20dans%20la%20branche%20verte_Fachrichtung_EBA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2_Formation%20dans%20la%20branche%20verte_Gala_EBA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3_Formation%20dans%20la%20branche%20verte_Produktion_EBA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A0582-FD60-019F-5EE7-13C01CF0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EC71F-9655-B41A-89DA-FA652F85A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Thèmes généraux</a:t>
            </a:r>
          </a:p>
        </p:txBody>
      </p:sp>
    </p:spTree>
    <p:extLst>
      <p:ext uri="{BB962C8B-B14F-4D97-AF65-F5344CB8AC3E}">
        <p14:creationId xmlns:p14="http://schemas.microsoft.com/office/powerpoint/2010/main" val="140162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2_Investissements%20dans%20la%20construc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1_Climat%20de%20consomm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3_Indice%20suisse%20des%20prix%20a%20la%20consommation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7_Chiffres%20d%20affaires%20du%20commerce%20de%20detail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4_Indice%20des%20prix%20d'achat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5_Prix%20de%20l%20energie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6_Indice-ASTAG_f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aster-Vorlage SBV Deutsch">
  <a:themeElements>
    <a:clrScheme name="SBV">
      <a:dk1>
        <a:srgbClr val="000000"/>
      </a:dk1>
      <a:lt1>
        <a:sysClr val="window" lastClr="FFFFFF"/>
      </a:lt1>
      <a:dk2>
        <a:srgbClr val="968C87"/>
      </a:dk2>
      <a:lt2>
        <a:srgbClr val="9EA400"/>
      </a:lt2>
      <a:accent1>
        <a:srgbClr val="6C6D20"/>
      </a:accent1>
      <a:accent2>
        <a:srgbClr val="000000"/>
      </a:accent2>
      <a:accent3>
        <a:srgbClr val="BAC2C6"/>
      </a:accent3>
      <a:accent4>
        <a:srgbClr val="968C87"/>
      </a:accent4>
      <a:accent5>
        <a:srgbClr val="6C6D20"/>
      </a:accent5>
      <a:accent6>
        <a:srgbClr val="CABC93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yout Design DE">
  <a:themeElements>
    <a:clrScheme name="JardinSuisse">
      <a:dk1>
        <a:srgbClr val="14514D"/>
      </a:dk1>
      <a:lt1>
        <a:srgbClr val="FFFFFF"/>
      </a:lt1>
      <a:dk2>
        <a:srgbClr val="000000"/>
      </a:dk2>
      <a:lt2>
        <a:srgbClr val="E6D1A7"/>
      </a:lt2>
      <a:accent1>
        <a:srgbClr val="159559"/>
      </a:accent1>
      <a:accent2>
        <a:srgbClr val="99E3BD"/>
      </a:accent2>
      <a:accent3>
        <a:srgbClr val="7C9AC2"/>
      </a:accent3>
      <a:accent4>
        <a:srgbClr val="FCB62C"/>
      </a:accent4>
      <a:accent5>
        <a:srgbClr val="E8694A"/>
      </a:accent5>
      <a:accent6>
        <a:srgbClr val="B95980"/>
      </a:accent6>
      <a:hlink>
        <a:srgbClr val="159559"/>
      </a:hlink>
      <a:folHlink>
        <a:srgbClr val="14514D"/>
      </a:folHlink>
    </a:clrScheme>
    <a:fontScheme name="JardinSuis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41BA0ECA-D60A-45FB-9FAB-3BADC67D2C67}" vid="{494FA355-8B1D-40C9-BD93-3ACC8FB3FF5D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Bildschirmpräsentation (4:3)</PresentationFormat>
  <Paragraphs>6</Paragraphs>
  <Slides>46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46</vt:i4>
      </vt:variant>
    </vt:vector>
  </HeadingPairs>
  <TitlesOfParts>
    <vt:vector size="51" baseType="lpstr">
      <vt:lpstr>Aptos</vt:lpstr>
      <vt:lpstr>Arial</vt:lpstr>
      <vt:lpstr>Symbol</vt:lpstr>
      <vt:lpstr>Master-Vorlage SBV Deutsch</vt:lpstr>
      <vt:lpstr>Layout Design DE</vt:lpstr>
      <vt:lpstr>Chiffres statistiques JardinSuisse</vt:lpstr>
      <vt:lpstr>Paysagisme</vt:lpstr>
      <vt:lpstr>PowerPoint-Präsentation</vt:lpstr>
      <vt:lpstr>PowerPoint-Präsentation</vt:lpstr>
      <vt:lpstr>PowerPoint-Präsentation</vt:lpstr>
      <vt:lpstr>Pépinières</vt:lpstr>
      <vt:lpstr>PowerPoint-Präsentation</vt:lpstr>
      <vt:lpstr>PowerPoint-Präsentation</vt:lpstr>
      <vt:lpstr>PowerPoint-Präsentation</vt:lpstr>
      <vt:lpstr>PowerPoint-Präsentation</vt:lpstr>
      <vt:lpstr>Floriculture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Formation professionnelle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Thèmes généraux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emplate>Master-Vorlage SBV Deutsch</Template>
  <TotalTime>0</TotalTime>
  <Pages>1</Pages>
  <Words>219</Words>
  <Application>Microsoft Office PowerPoint</Application>
  <PresentationFormat>Bildschirmpräsentation (4:3)</PresentationFormat>
  <Paragraphs>16</Paragraphs>
  <Slides>181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181</vt:i4>
      </vt:variant>
    </vt:vector>
  </HeadingPairs>
  <TitlesOfParts>
    <vt:vector size="183" baseType="lpstr">
      <vt:lpstr>Arial</vt:lpstr>
      <vt:lpstr>Master-Vorlage SBV Deutsch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 Suisse</dc:title>
  <dc:creator>Daniel Erdin</dc:creator>
  <cp:keywords/>
  <cp:lastModifiedBy>Claudia Bühlmann</cp:lastModifiedBy>
  <cp:revision>6</cp:revision>
  <dcterms:created xsi:type="dcterms:W3CDTF">2024-11-29T07:50:01Z</dcterms:created>
  <dcterms:modified xsi:type="dcterms:W3CDTF">2024-12-10T11:15:59Z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21 08 2024</vt:lpwstr>
  </property>
  <property fmtid="{D5CDD505-2E9C-101B-9397-08002B2CF9AE}" pid="3" name="output">
    <vt:lpwstr/>
  </property>
</Properties>
</file>